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4"/>
  </p:notesMasterIdLst>
  <p:sldIdLst>
    <p:sldId id="256" r:id="rId2"/>
    <p:sldId id="258" r:id="rId3"/>
    <p:sldId id="259" r:id="rId4"/>
    <p:sldId id="260" r:id="rId5"/>
    <p:sldId id="261" r:id="rId6"/>
    <p:sldId id="263" r:id="rId7"/>
    <p:sldId id="262" r:id="rId8"/>
    <p:sldId id="269" r:id="rId9"/>
    <p:sldId id="283" r:id="rId10"/>
    <p:sldId id="285" r:id="rId11"/>
    <p:sldId id="288" r:id="rId12"/>
    <p:sldId id="289" r:id="rId13"/>
  </p:sldIdLst>
  <p:sldSz cx="9144000" cy="5143500" type="screen16x9"/>
  <p:notesSz cx="6858000" cy="9144000"/>
  <p:embeddedFontLst>
    <p:embeddedFont>
      <p:font typeface="Balsamiq Sans" panose="02000603000000000000" pitchFamily="2" charset="77"/>
      <p:regular r:id="rId15"/>
      <p:bold r:id="rId16"/>
      <p:italic r:id="rId17"/>
      <p:boldItalic r:id="rId18"/>
    </p:embeddedFont>
    <p:embeddedFont>
      <p:font typeface="Montserrat" pitchFamily="2" charset="77"/>
      <p:regular r:id="rId19"/>
      <p:bold r:id="rId20"/>
      <p:italic r:id="rId21"/>
      <p:boldItalic r:id="rId22"/>
    </p:embeddedFont>
    <p:embeddedFont>
      <p:font typeface="Montserrat Medium" panose="020F0502020204030204" pitchFamily="34" charset="0"/>
      <p:regular r:id="rId23"/>
      <p:bold r:id="rId24"/>
      <p:italic r:id="rId25"/>
      <p:boldItalic r:id="rId26"/>
    </p:embeddedFont>
    <p:embeddedFont>
      <p:font typeface="Staatliches" pitchFamily="2"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CA550-8475-DE42-A0E0-AA3E4A9843F6}" v="62" dt="2022-08-11T08:52:45.985"/>
  </p1510:revLst>
</p1510:revInfo>
</file>

<file path=ppt/tableStyles.xml><?xml version="1.0" encoding="utf-8"?>
<a:tblStyleLst xmlns:a="http://schemas.openxmlformats.org/drawingml/2006/main" def="{8DD3F1F6-D166-46C2-BB6D-3E1B00E7E6E0}">
  <a:tblStyle styleId="{8DD3F1F6-D166-46C2-BB6D-3E1B00E7E6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odwa Magqaza" userId="00d5eecf-57b9-426e-b9f7-dda9fa42ba01" providerId="ADAL" clId="{CDCCA550-8475-DE42-A0E0-AA3E4A9843F6}"/>
    <pc:docChg chg="undo custSel delSld modSld sldOrd delMainMaster">
      <pc:chgData name="Ewodwa Magqaza" userId="00d5eecf-57b9-426e-b9f7-dda9fa42ba01" providerId="ADAL" clId="{CDCCA550-8475-DE42-A0E0-AA3E4A9843F6}" dt="2022-08-11T08:53:11.790" v="864" actId="2696"/>
      <pc:docMkLst>
        <pc:docMk/>
      </pc:docMkLst>
      <pc:sldChg chg="addSp delSp modSp mod">
        <pc:chgData name="Ewodwa Magqaza" userId="00d5eecf-57b9-426e-b9f7-dda9fa42ba01" providerId="ADAL" clId="{CDCCA550-8475-DE42-A0E0-AA3E4A9843F6}" dt="2022-08-10T13:35:02.306" v="86" actId="1076"/>
        <pc:sldMkLst>
          <pc:docMk/>
          <pc:sldMk cId="0" sldId="256"/>
        </pc:sldMkLst>
        <pc:spChg chg="mod">
          <ac:chgData name="Ewodwa Magqaza" userId="00d5eecf-57b9-426e-b9f7-dda9fa42ba01" providerId="ADAL" clId="{CDCCA550-8475-DE42-A0E0-AA3E4A9843F6}" dt="2022-08-10T13:32:21.731" v="13" actId="1076"/>
          <ac:spMkLst>
            <pc:docMk/>
            <pc:sldMk cId="0" sldId="256"/>
            <ac:spMk id="2123" creationId="{00000000-0000-0000-0000-000000000000}"/>
          </ac:spMkLst>
        </pc:spChg>
        <pc:spChg chg="mod">
          <ac:chgData name="Ewodwa Magqaza" userId="00d5eecf-57b9-426e-b9f7-dda9fa42ba01" providerId="ADAL" clId="{CDCCA550-8475-DE42-A0E0-AA3E4A9843F6}" dt="2022-08-10T13:34:22.113" v="80" actId="20577"/>
          <ac:spMkLst>
            <pc:docMk/>
            <pc:sldMk cId="0" sldId="256"/>
            <ac:spMk id="2124" creationId="{00000000-0000-0000-0000-000000000000}"/>
          </ac:spMkLst>
        </pc:spChg>
        <pc:spChg chg="mod">
          <ac:chgData name="Ewodwa Magqaza" userId="00d5eecf-57b9-426e-b9f7-dda9fa42ba01" providerId="ADAL" clId="{CDCCA550-8475-DE42-A0E0-AA3E4A9843F6}" dt="2022-08-10T13:32:16.664" v="12" actId="1076"/>
          <ac:spMkLst>
            <pc:docMk/>
            <pc:sldMk cId="0" sldId="256"/>
            <ac:spMk id="2125" creationId="{00000000-0000-0000-0000-000000000000}"/>
          </ac:spMkLst>
        </pc:spChg>
        <pc:picChg chg="add del mod">
          <ac:chgData name="Ewodwa Magqaza" userId="00d5eecf-57b9-426e-b9f7-dda9fa42ba01" providerId="ADAL" clId="{CDCCA550-8475-DE42-A0E0-AA3E4A9843F6}" dt="2022-08-10T13:31:03.265" v="2" actId="478"/>
          <ac:picMkLst>
            <pc:docMk/>
            <pc:sldMk cId="0" sldId="256"/>
            <ac:picMk id="2" creationId="{39010DD5-11CA-837E-138C-83EEDAE8EA01}"/>
          </ac:picMkLst>
        </pc:picChg>
        <pc:picChg chg="add mod">
          <ac:chgData name="Ewodwa Magqaza" userId="00d5eecf-57b9-426e-b9f7-dda9fa42ba01" providerId="ADAL" clId="{CDCCA550-8475-DE42-A0E0-AA3E4A9843F6}" dt="2022-08-10T13:32:10.932" v="11" actId="1076"/>
          <ac:picMkLst>
            <pc:docMk/>
            <pc:sldMk cId="0" sldId="256"/>
            <ac:picMk id="4" creationId="{F3AD1398-B2E9-52A7-D3DA-111BD9DB7B74}"/>
          </ac:picMkLst>
        </pc:picChg>
        <pc:picChg chg="add mod">
          <ac:chgData name="Ewodwa Magqaza" userId="00d5eecf-57b9-426e-b9f7-dda9fa42ba01" providerId="ADAL" clId="{CDCCA550-8475-DE42-A0E0-AA3E4A9843F6}" dt="2022-08-10T13:34:35.935" v="83" actId="1076"/>
          <ac:picMkLst>
            <pc:docMk/>
            <pc:sldMk cId="0" sldId="256"/>
            <ac:picMk id="5" creationId="{CFA845A6-9F40-C5A0-8F7E-30F0EA7EDCC2}"/>
          </ac:picMkLst>
        </pc:picChg>
        <pc:picChg chg="add mod">
          <ac:chgData name="Ewodwa Magqaza" userId="00d5eecf-57b9-426e-b9f7-dda9fa42ba01" providerId="ADAL" clId="{CDCCA550-8475-DE42-A0E0-AA3E4A9843F6}" dt="2022-08-10T13:35:02.306" v="86" actId="1076"/>
          <ac:picMkLst>
            <pc:docMk/>
            <pc:sldMk cId="0" sldId="256"/>
            <ac:picMk id="6" creationId="{A4013711-0496-D3C5-F2CC-DF75E98CAA1F}"/>
          </ac:picMkLst>
        </pc:picChg>
      </pc:sldChg>
      <pc:sldChg chg="del">
        <pc:chgData name="Ewodwa Magqaza" userId="00d5eecf-57b9-426e-b9f7-dda9fa42ba01" providerId="ADAL" clId="{CDCCA550-8475-DE42-A0E0-AA3E4A9843F6}" dt="2022-08-10T13:35:37.209" v="87" actId="2696"/>
        <pc:sldMkLst>
          <pc:docMk/>
          <pc:sldMk cId="0" sldId="257"/>
        </pc:sldMkLst>
      </pc:sldChg>
      <pc:sldChg chg="addSp delSp modSp mod">
        <pc:chgData name="Ewodwa Magqaza" userId="00d5eecf-57b9-426e-b9f7-dda9fa42ba01" providerId="ADAL" clId="{CDCCA550-8475-DE42-A0E0-AA3E4A9843F6}" dt="2022-08-10T13:51:03.273" v="275" actId="1076"/>
        <pc:sldMkLst>
          <pc:docMk/>
          <pc:sldMk cId="0" sldId="258"/>
        </pc:sldMkLst>
        <pc:spChg chg="add del mod">
          <ac:chgData name="Ewodwa Magqaza" userId="00d5eecf-57b9-426e-b9f7-dda9fa42ba01" providerId="ADAL" clId="{CDCCA550-8475-DE42-A0E0-AA3E4A9843F6}" dt="2022-08-10T13:39:09.625" v="174" actId="478"/>
          <ac:spMkLst>
            <pc:docMk/>
            <pc:sldMk cId="0" sldId="258"/>
            <ac:spMk id="3" creationId="{F6183CA2-5381-3070-81AF-DDA5FC149585}"/>
          </ac:spMkLst>
        </pc:spChg>
        <pc:spChg chg="add del mod">
          <ac:chgData name="Ewodwa Magqaza" userId="00d5eecf-57b9-426e-b9f7-dda9fa42ba01" providerId="ADAL" clId="{CDCCA550-8475-DE42-A0E0-AA3E4A9843F6}" dt="2022-08-10T13:39:28.740" v="178" actId="478"/>
          <ac:spMkLst>
            <pc:docMk/>
            <pc:sldMk cId="0" sldId="258"/>
            <ac:spMk id="5" creationId="{8B76F0CD-D6A0-A904-7191-60A3BDAFC1F1}"/>
          </ac:spMkLst>
        </pc:spChg>
        <pc:spChg chg="add mod">
          <ac:chgData name="Ewodwa Magqaza" userId="00d5eecf-57b9-426e-b9f7-dda9fa42ba01" providerId="ADAL" clId="{CDCCA550-8475-DE42-A0E0-AA3E4A9843F6}" dt="2022-08-10T13:41:17.291" v="195" actId="1076"/>
          <ac:spMkLst>
            <pc:docMk/>
            <pc:sldMk cId="0" sldId="258"/>
            <ac:spMk id="6" creationId="{265AB68E-99A7-DFAE-72BF-D4B33BAC11CF}"/>
          </ac:spMkLst>
        </pc:spChg>
        <pc:spChg chg="add mod">
          <ac:chgData name="Ewodwa Magqaza" userId="00d5eecf-57b9-426e-b9f7-dda9fa42ba01" providerId="ADAL" clId="{CDCCA550-8475-DE42-A0E0-AA3E4A9843F6}" dt="2022-08-10T13:41:03.115" v="192" actId="167"/>
          <ac:spMkLst>
            <pc:docMk/>
            <pc:sldMk cId="0" sldId="258"/>
            <ac:spMk id="7" creationId="{AACDC8D2-C436-1761-6581-18DB0BB59D51}"/>
          </ac:spMkLst>
        </pc:spChg>
        <pc:spChg chg="add del mod">
          <ac:chgData name="Ewodwa Magqaza" userId="00d5eecf-57b9-426e-b9f7-dda9fa42ba01" providerId="ADAL" clId="{CDCCA550-8475-DE42-A0E0-AA3E4A9843F6}" dt="2022-08-10T13:41:31.981" v="197" actId="478"/>
          <ac:spMkLst>
            <pc:docMk/>
            <pc:sldMk cId="0" sldId="258"/>
            <ac:spMk id="9" creationId="{2258789E-50C9-3846-B2C6-5BA311A4FC14}"/>
          </ac:spMkLst>
        </pc:spChg>
        <pc:spChg chg="add del mod">
          <ac:chgData name="Ewodwa Magqaza" userId="00d5eecf-57b9-426e-b9f7-dda9fa42ba01" providerId="ADAL" clId="{CDCCA550-8475-DE42-A0E0-AA3E4A9843F6}" dt="2022-08-10T13:41:45.895" v="199" actId="478"/>
          <ac:spMkLst>
            <pc:docMk/>
            <pc:sldMk cId="0" sldId="258"/>
            <ac:spMk id="11" creationId="{7D4941A9-5572-A5EB-5762-0A36D68524CE}"/>
          </ac:spMkLst>
        </pc:spChg>
        <pc:spChg chg="add del mod">
          <ac:chgData name="Ewodwa Magqaza" userId="00d5eecf-57b9-426e-b9f7-dda9fa42ba01" providerId="ADAL" clId="{CDCCA550-8475-DE42-A0E0-AA3E4A9843F6}" dt="2022-08-10T13:41:58.050" v="201" actId="478"/>
          <ac:spMkLst>
            <pc:docMk/>
            <pc:sldMk cId="0" sldId="258"/>
            <ac:spMk id="13" creationId="{A534441B-0824-9EEA-12F5-0656262BA3B4}"/>
          </ac:spMkLst>
        </pc:spChg>
        <pc:spChg chg="add del mod">
          <ac:chgData name="Ewodwa Magqaza" userId="00d5eecf-57b9-426e-b9f7-dda9fa42ba01" providerId="ADAL" clId="{CDCCA550-8475-DE42-A0E0-AA3E4A9843F6}" dt="2022-08-10T13:42:53.383" v="205" actId="478"/>
          <ac:spMkLst>
            <pc:docMk/>
            <pc:sldMk cId="0" sldId="258"/>
            <ac:spMk id="15" creationId="{D181C4ED-566D-D727-3E73-CA5A9E67C53F}"/>
          </ac:spMkLst>
        </pc:spChg>
        <pc:spChg chg="add mod">
          <ac:chgData name="Ewodwa Magqaza" userId="00d5eecf-57b9-426e-b9f7-dda9fa42ba01" providerId="ADAL" clId="{CDCCA550-8475-DE42-A0E0-AA3E4A9843F6}" dt="2022-08-10T13:46:50.860" v="216" actId="20577"/>
          <ac:spMkLst>
            <pc:docMk/>
            <pc:sldMk cId="0" sldId="258"/>
            <ac:spMk id="16" creationId="{58EF36B6-56B2-F62C-6BBC-A525D26F2CF8}"/>
          </ac:spMkLst>
        </pc:spChg>
        <pc:spChg chg="add mod">
          <ac:chgData name="Ewodwa Magqaza" userId="00d5eecf-57b9-426e-b9f7-dda9fa42ba01" providerId="ADAL" clId="{CDCCA550-8475-DE42-A0E0-AA3E4A9843F6}" dt="2022-08-10T13:46:33.710" v="215" actId="1076"/>
          <ac:spMkLst>
            <pc:docMk/>
            <pc:sldMk cId="0" sldId="258"/>
            <ac:spMk id="17" creationId="{51D5C21B-5711-7045-AEAD-FDC832F887B8}"/>
          </ac:spMkLst>
        </pc:spChg>
        <pc:spChg chg="add del mod">
          <ac:chgData name="Ewodwa Magqaza" userId="00d5eecf-57b9-426e-b9f7-dda9fa42ba01" providerId="ADAL" clId="{CDCCA550-8475-DE42-A0E0-AA3E4A9843F6}" dt="2022-08-10T13:47:30.539" v="218" actId="478"/>
          <ac:spMkLst>
            <pc:docMk/>
            <pc:sldMk cId="0" sldId="258"/>
            <ac:spMk id="19" creationId="{0DE6E1DB-0BA8-3729-1568-3C921B817B72}"/>
          </ac:spMkLst>
        </pc:spChg>
        <pc:spChg chg="add del mod">
          <ac:chgData name="Ewodwa Magqaza" userId="00d5eecf-57b9-426e-b9f7-dda9fa42ba01" providerId="ADAL" clId="{CDCCA550-8475-DE42-A0E0-AA3E4A9843F6}" dt="2022-08-10T13:47:44.990" v="222" actId="478"/>
          <ac:spMkLst>
            <pc:docMk/>
            <pc:sldMk cId="0" sldId="258"/>
            <ac:spMk id="21" creationId="{7F841416-0B3E-A66B-EC47-0C145BAB1AC5}"/>
          </ac:spMkLst>
        </pc:spChg>
        <pc:spChg chg="add mod">
          <ac:chgData name="Ewodwa Magqaza" userId="00d5eecf-57b9-426e-b9f7-dda9fa42ba01" providerId="ADAL" clId="{CDCCA550-8475-DE42-A0E0-AA3E4A9843F6}" dt="2022-08-10T13:49:53.376" v="269" actId="1076"/>
          <ac:spMkLst>
            <pc:docMk/>
            <pc:sldMk cId="0" sldId="258"/>
            <ac:spMk id="22" creationId="{6992773F-C33A-2AA0-E432-1E4BCAEEE61C}"/>
          </ac:spMkLst>
        </pc:spChg>
        <pc:spChg chg="add mod">
          <ac:chgData name="Ewodwa Magqaza" userId="00d5eecf-57b9-426e-b9f7-dda9fa42ba01" providerId="ADAL" clId="{CDCCA550-8475-DE42-A0E0-AA3E4A9843F6}" dt="2022-08-10T13:49:32.458" v="263" actId="1076"/>
          <ac:spMkLst>
            <pc:docMk/>
            <pc:sldMk cId="0" sldId="258"/>
            <ac:spMk id="23" creationId="{9A64CB87-0821-E79C-C2DE-FC97FEB15AC6}"/>
          </ac:spMkLst>
        </pc:spChg>
        <pc:spChg chg="add del mod">
          <ac:chgData name="Ewodwa Magqaza" userId="00d5eecf-57b9-426e-b9f7-dda9fa42ba01" providerId="ADAL" clId="{CDCCA550-8475-DE42-A0E0-AA3E4A9843F6}" dt="2022-08-10T13:50:23.625" v="271" actId="478"/>
          <ac:spMkLst>
            <pc:docMk/>
            <pc:sldMk cId="0" sldId="258"/>
            <ac:spMk id="24" creationId="{4CBBFFE8-D68D-CC0C-1F50-E4B72FB23561}"/>
          </ac:spMkLst>
        </pc:spChg>
        <pc:spChg chg="add mod">
          <ac:chgData name="Ewodwa Magqaza" userId="00d5eecf-57b9-426e-b9f7-dda9fa42ba01" providerId="ADAL" clId="{CDCCA550-8475-DE42-A0E0-AA3E4A9843F6}" dt="2022-08-10T13:50:40.850" v="273" actId="1076"/>
          <ac:spMkLst>
            <pc:docMk/>
            <pc:sldMk cId="0" sldId="258"/>
            <ac:spMk id="25" creationId="{036D9855-5B3B-C0CA-5789-138B528B7A63}"/>
          </ac:spMkLst>
        </pc:spChg>
        <pc:spChg chg="add mod">
          <ac:chgData name="Ewodwa Magqaza" userId="00d5eecf-57b9-426e-b9f7-dda9fa42ba01" providerId="ADAL" clId="{CDCCA550-8475-DE42-A0E0-AA3E4A9843F6}" dt="2022-08-10T13:51:03.273" v="275" actId="1076"/>
          <ac:spMkLst>
            <pc:docMk/>
            <pc:sldMk cId="0" sldId="258"/>
            <ac:spMk id="26" creationId="{5C530A35-D90D-DD9E-E8A2-20609B3E6674}"/>
          </ac:spMkLst>
        </pc:spChg>
        <pc:spChg chg="mod">
          <ac:chgData name="Ewodwa Magqaza" userId="00d5eecf-57b9-426e-b9f7-dda9fa42ba01" providerId="ADAL" clId="{CDCCA550-8475-DE42-A0E0-AA3E4A9843F6}" dt="2022-08-10T13:42:59.219" v="206" actId="1076"/>
          <ac:spMkLst>
            <pc:docMk/>
            <pc:sldMk cId="0" sldId="258"/>
            <ac:spMk id="2151" creationId="{00000000-0000-0000-0000-000000000000}"/>
          </ac:spMkLst>
        </pc:spChg>
        <pc:spChg chg="mod">
          <ac:chgData name="Ewodwa Magqaza" userId="00d5eecf-57b9-426e-b9f7-dda9fa42ba01" providerId="ADAL" clId="{CDCCA550-8475-DE42-A0E0-AA3E4A9843F6}" dt="2022-08-10T13:36:46.390" v="137" actId="14100"/>
          <ac:spMkLst>
            <pc:docMk/>
            <pc:sldMk cId="0" sldId="258"/>
            <ac:spMk id="2152" creationId="{00000000-0000-0000-0000-000000000000}"/>
          </ac:spMkLst>
        </pc:spChg>
        <pc:spChg chg="del">
          <ac:chgData name="Ewodwa Magqaza" userId="00d5eecf-57b9-426e-b9f7-dda9fa42ba01" providerId="ADAL" clId="{CDCCA550-8475-DE42-A0E0-AA3E4A9843F6}" dt="2022-08-10T13:39:07.315" v="173" actId="478"/>
          <ac:spMkLst>
            <pc:docMk/>
            <pc:sldMk cId="0" sldId="258"/>
            <ac:spMk id="2153" creationId="{00000000-0000-0000-0000-000000000000}"/>
          </ac:spMkLst>
        </pc:spChg>
        <pc:spChg chg="mod">
          <ac:chgData name="Ewodwa Magqaza" userId="00d5eecf-57b9-426e-b9f7-dda9fa42ba01" providerId="ADAL" clId="{CDCCA550-8475-DE42-A0E0-AA3E4A9843F6}" dt="2022-08-10T13:39:15.935" v="176" actId="1076"/>
          <ac:spMkLst>
            <pc:docMk/>
            <pc:sldMk cId="0" sldId="258"/>
            <ac:spMk id="2154" creationId="{00000000-0000-0000-0000-000000000000}"/>
          </ac:spMkLst>
        </pc:spChg>
        <pc:spChg chg="del">
          <ac:chgData name="Ewodwa Magqaza" userId="00d5eecf-57b9-426e-b9f7-dda9fa42ba01" providerId="ADAL" clId="{CDCCA550-8475-DE42-A0E0-AA3E4A9843F6}" dt="2022-08-10T13:42:49.363" v="204" actId="478"/>
          <ac:spMkLst>
            <pc:docMk/>
            <pc:sldMk cId="0" sldId="258"/>
            <ac:spMk id="2155" creationId="{00000000-0000-0000-0000-000000000000}"/>
          </ac:spMkLst>
        </pc:spChg>
        <pc:spChg chg="mod">
          <ac:chgData name="Ewodwa Magqaza" userId="00d5eecf-57b9-426e-b9f7-dda9fa42ba01" providerId="ADAL" clId="{CDCCA550-8475-DE42-A0E0-AA3E4A9843F6}" dt="2022-08-10T13:42:45.125" v="203"/>
          <ac:spMkLst>
            <pc:docMk/>
            <pc:sldMk cId="0" sldId="258"/>
            <ac:spMk id="2156" creationId="{00000000-0000-0000-0000-000000000000}"/>
          </ac:spMkLst>
        </pc:spChg>
        <pc:spChg chg="del">
          <ac:chgData name="Ewodwa Magqaza" userId="00d5eecf-57b9-426e-b9f7-dda9fa42ba01" providerId="ADAL" clId="{CDCCA550-8475-DE42-A0E0-AA3E4A9843F6}" dt="2022-08-10T13:47:25.903" v="217" actId="478"/>
          <ac:spMkLst>
            <pc:docMk/>
            <pc:sldMk cId="0" sldId="258"/>
            <ac:spMk id="2157" creationId="{00000000-0000-0000-0000-000000000000}"/>
          </ac:spMkLst>
        </pc:spChg>
        <pc:spChg chg="mod">
          <ac:chgData name="Ewodwa Magqaza" userId="00d5eecf-57b9-426e-b9f7-dda9fa42ba01" providerId="ADAL" clId="{CDCCA550-8475-DE42-A0E0-AA3E4A9843F6}" dt="2022-08-10T13:47:36.485" v="220"/>
          <ac:spMkLst>
            <pc:docMk/>
            <pc:sldMk cId="0" sldId="258"/>
            <ac:spMk id="2158" creationId="{00000000-0000-0000-0000-000000000000}"/>
          </ac:spMkLst>
        </pc:spChg>
        <pc:spChg chg="del">
          <ac:chgData name="Ewodwa Magqaza" userId="00d5eecf-57b9-426e-b9f7-dda9fa42ba01" providerId="ADAL" clId="{CDCCA550-8475-DE42-A0E0-AA3E4A9843F6}" dt="2022-08-10T13:47:41.601" v="221" actId="478"/>
          <ac:spMkLst>
            <pc:docMk/>
            <pc:sldMk cId="0" sldId="258"/>
            <ac:spMk id="2159" creationId="{00000000-0000-0000-0000-000000000000}"/>
          </ac:spMkLst>
        </pc:spChg>
        <pc:spChg chg="mod">
          <ac:chgData name="Ewodwa Magqaza" userId="00d5eecf-57b9-426e-b9f7-dda9fa42ba01" providerId="ADAL" clId="{CDCCA550-8475-DE42-A0E0-AA3E4A9843F6}" dt="2022-08-10T13:48:35.765" v="254"/>
          <ac:spMkLst>
            <pc:docMk/>
            <pc:sldMk cId="0" sldId="258"/>
            <ac:spMk id="2160" creationId="{00000000-0000-0000-0000-000000000000}"/>
          </ac:spMkLst>
        </pc:spChg>
        <pc:spChg chg="del">
          <ac:chgData name="Ewodwa Magqaza" userId="00d5eecf-57b9-426e-b9f7-dda9fa42ba01" providerId="ADAL" clId="{CDCCA550-8475-DE42-A0E0-AA3E4A9843F6}" dt="2022-08-10T13:39:23.064" v="177" actId="478"/>
          <ac:spMkLst>
            <pc:docMk/>
            <pc:sldMk cId="0" sldId="258"/>
            <ac:spMk id="2161" creationId="{00000000-0000-0000-0000-000000000000}"/>
          </ac:spMkLst>
        </pc:spChg>
        <pc:spChg chg="del">
          <ac:chgData name="Ewodwa Magqaza" userId="00d5eecf-57b9-426e-b9f7-dda9fa42ba01" providerId="ADAL" clId="{CDCCA550-8475-DE42-A0E0-AA3E4A9843F6}" dt="2022-08-10T13:41:26.047" v="196" actId="478"/>
          <ac:spMkLst>
            <pc:docMk/>
            <pc:sldMk cId="0" sldId="258"/>
            <ac:spMk id="2162" creationId="{00000000-0000-0000-0000-000000000000}"/>
          </ac:spMkLst>
        </pc:spChg>
        <pc:spChg chg="del">
          <ac:chgData name="Ewodwa Magqaza" userId="00d5eecf-57b9-426e-b9f7-dda9fa42ba01" providerId="ADAL" clId="{CDCCA550-8475-DE42-A0E0-AA3E4A9843F6}" dt="2022-08-10T13:41:39.557" v="198" actId="478"/>
          <ac:spMkLst>
            <pc:docMk/>
            <pc:sldMk cId="0" sldId="258"/>
            <ac:spMk id="2163" creationId="{00000000-0000-0000-0000-000000000000}"/>
          </ac:spMkLst>
        </pc:spChg>
        <pc:spChg chg="mod">
          <ac:chgData name="Ewodwa Magqaza" userId="00d5eecf-57b9-426e-b9f7-dda9fa42ba01" providerId="ADAL" clId="{CDCCA550-8475-DE42-A0E0-AA3E4A9843F6}" dt="2022-08-10T13:36:50.988" v="138" actId="1076"/>
          <ac:spMkLst>
            <pc:docMk/>
            <pc:sldMk cId="0" sldId="258"/>
            <ac:spMk id="2164" creationId="{00000000-0000-0000-0000-000000000000}"/>
          </ac:spMkLst>
        </pc:spChg>
        <pc:spChg chg="del">
          <ac:chgData name="Ewodwa Magqaza" userId="00d5eecf-57b9-426e-b9f7-dda9fa42ba01" providerId="ADAL" clId="{CDCCA550-8475-DE42-A0E0-AA3E4A9843F6}" dt="2022-08-10T13:41:52.333" v="200" actId="478"/>
          <ac:spMkLst>
            <pc:docMk/>
            <pc:sldMk cId="0" sldId="258"/>
            <ac:spMk id="2165" creationId="{00000000-0000-0000-0000-000000000000}"/>
          </ac:spMkLst>
        </pc:spChg>
      </pc:sldChg>
      <pc:sldChg chg="modSp mod">
        <pc:chgData name="Ewodwa Magqaza" userId="00d5eecf-57b9-426e-b9f7-dda9fa42ba01" providerId="ADAL" clId="{CDCCA550-8475-DE42-A0E0-AA3E4A9843F6}" dt="2022-08-10T13:53:37.530" v="288" actId="1076"/>
        <pc:sldMkLst>
          <pc:docMk/>
          <pc:sldMk cId="0" sldId="259"/>
        </pc:sldMkLst>
        <pc:spChg chg="mod">
          <ac:chgData name="Ewodwa Magqaza" userId="00d5eecf-57b9-426e-b9f7-dda9fa42ba01" providerId="ADAL" clId="{CDCCA550-8475-DE42-A0E0-AA3E4A9843F6}" dt="2022-08-10T13:53:33.098" v="287" actId="1076"/>
          <ac:spMkLst>
            <pc:docMk/>
            <pc:sldMk cId="0" sldId="259"/>
            <ac:spMk id="2177" creationId="{00000000-0000-0000-0000-000000000000}"/>
          </ac:spMkLst>
        </pc:spChg>
        <pc:spChg chg="mod">
          <ac:chgData name="Ewodwa Magqaza" userId="00d5eecf-57b9-426e-b9f7-dda9fa42ba01" providerId="ADAL" clId="{CDCCA550-8475-DE42-A0E0-AA3E4A9843F6}" dt="2022-08-10T13:53:00.766" v="282" actId="1076"/>
          <ac:spMkLst>
            <pc:docMk/>
            <pc:sldMk cId="0" sldId="259"/>
            <ac:spMk id="2179" creationId="{00000000-0000-0000-0000-000000000000}"/>
          </ac:spMkLst>
        </pc:spChg>
        <pc:spChg chg="mod">
          <ac:chgData name="Ewodwa Magqaza" userId="00d5eecf-57b9-426e-b9f7-dda9fa42ba01" providerId="ADAL" clId="{CDCCA550-8475-DE42-A0E0-AA3E4A9843F6}" dt="2022-08-10T13:53:37.530" v="288" actId="1076"/>
          <ac:spMkLst>
            <pc:docMk/>
            <pc:sldMk cId="0" sldId="259"/>
            <ac:spMk id="2181" creationId="{00000000-0000-0000-0000-000000000000}"/>
          </ac:spMkLst>
        </pc:spChg>
      </pc:sldChg>
      <pc:sldChg chg="addSp delSp modSp mod">
        <pc:chgData name="Ewodwa Magqaza" userId="00d5eecf-57b9-426e-b9f7-dda9fa42ba01" providerId="ADAL" clId="{CDCCA550-8475-DE42-A0E0-AA3E4A9843F6}" dt="2022-08-11T08:16:20.906" v="406" actId="1076"/>
        <pc:sldMkLst>
          <pc:docMk/>
          <pc:sldMk cId="0" sldId="260"/>
        </pc:sldMkLst>
        <pc:spChg chg="add del mod">
          <ac:chgData name="Ewodwa Magqaza" userId="00d5eecf-57b9-426e-b9f7-dda9fa42ba01" providerId="ADAL" clId="{CDCCA550-8475-DE42-A0E0-AA3E4A9843F6}" dt="2022-08-10T13:56:16.609" v="299" actId="478"/>
          <ac:spMkLst>
            <pc:docMk/>
            <pc:sldMk cId="0" sldId="260"/>
            <ac:spMk id="3" creationId="{CC95143B-DD01-C88A-E783-ABD6E31FA1D9}"/>
          </ac:spMkLst>
        </pc:spChg>
        <pc:spChg chg="add del mod">
          <ac:chgData name="Ewodwa Magqaza" userId="00d5eecf-57b9-426e-b9f7-dda9fa42ba01" providerId="ADAL" clId="{CDCCA550-8475-DE42-A0E0-AA3E4A9843F6}" dt="2022-08-10T14:01:03.701" v="401"/>
          <ac:spMkLst>
            <pc:docMk/>
            <pc:sldMk cId="0" sldId="260"/>
            <ac:spMk id="4" creationId="{3ACC9354-25D2-8760-9D84-A61EB08117E8}"/>
          </ac:spMkLst>
        </pc:spChg>
        <pc:spChg chg="add del mod">
          <ac:chgData name="Ewodwa Magqaza" userId="00d5eecf-57b9-426e-b9f7-dda9fa42ba01" providerId="ADAL" clId="{CDCCA550-8475-DE42-A0E0-AA3E4A9843F6}" dt="2022-08-10T14:01:10.389" v="404"/>
          <ac:spMkLst>
            <pc:docMk/>
            <pc:sldMk cId="0" sldId="260"/>
            <ac:spMk id="5" creationId="{8A69C84C-6C2B-8213-8AFA-DBC318308207}"/>
          </ac:spMkLst>
        </pc:spChg>
        <pc:spChg chg="del topLvl">
          <ac:chgData name="Ewodwa Magqaza" userId="00d5eecf-57b9-426e-b9f7-dda9fa42ba01" providerId="ADAL" clId="{CDCCA550-8475-DE42-A0E0-AA3E4A9843F6}" dt="2022-08-10T13:53:53.739" v="290" actId="478"/>
          <ac:spMkLst>
            <pc:docMk/>
            <pc:sldMk cId="0" sldId="260"/>
            <ac:spMk id="2194" creationId="{00000000-0000-0000-0000-000000000000}"/>
          </ac:spMkLst>
        </pc:spChg>
        <pc:spChg chg="del">
          <ac:chgData name="Ewodwa Magqaza" userId="00d5eecf-57b9-426e-b9f7-dda9fa42ba01" providerId="ADAL" clId="{CDCCA550-8475-DE42-A0E0-AA3E4A9843F6}" dt="2022-08-10T13:53:51.261" v="289" actId="478"/>
          <ac:spMkLst>
            <pc:docMk/>
            <pc:sldMk cId="0" sldId="260"/>
            <ac:spMk id="2195" creationId="{00000000-0000-0000-0000-000000000000}"/>
          </ac:spMkLst>
        </pc:spChg>
        <pc:spChg chg="mod">
          <ac:chgData name="Ewodwa Magqaza" userId="00d5eecf-57b9-426e-b9f7-dda9fa42ba01" providerId="ADAL" clId="{CDCCA550-8475-DE42-A0E0-AA3E4A9843F6}" dt="2022-08-10T13:55:46.007" v="296" actId="1076"/>
          <ac:spMkLst>
            <pc:docMk/>
            <pc:sldMk cId="0" sldId="260"/>
            <ac:spMk id="2201" creationId="{00000000-0000-0000-0000-000000000000}"/>
          </ac:spMkLst>
        </pc:spChg>
        <pc:spChg chg="mod">
          <ac:chgData name="Ewodwa Magqaza" userId="00d5eecf-57b9-426e-b9f7-dda9fa42ba01" providerId="ADAL" clId="{CDCCA550-8475-DE42-A0E0-AA3E4A9843F6}" dt="2022-08-10T13:57:23.718" v="320" actId="1076"/>
          <ac:spMkLst>
            <pc:docMk/>
            <pc:sldMk cId="0" sldId="260"/>
            <ac:spMk id="2206" creationId="{00000000-0000-0000-0000-000000000000}"/>
          </ac:spMkLst>
        </pc:spChg>
        <pc:spChg chg="del mod">
          <ac:chgData name="Ewodwa Magqaza" userId="00d5eecf-57b9-426e-b9f7-dda9fa42ba01" providerId="ADAL" clId="{CDCCA550-8475-DE42-A0E0-AA3E4A9843F6}" dt="2022-08-10T13:56:11.256" v="298" actId="478"/>
          <ac:spMkLst>
            <pc:docMk/>
            <pc:sldMk cId="0" sldId="260"/>
            <ac:spMk id="2207" creationId="{00000000-0000-0000-0000-000000000000}"/>
          </ac:spMkLst>
        </pc:spChg>
        <pc:spChg chg="mod">
          <ac:chgData name="Ewodwa Magqaza" userId="00d5eecf-57b9-426e-b9f7-dda9fa42ba01" providerId="ADAL" clId="{CDCCA550-8475-DE42-A0E0-AA3E4A9843F6}" dt="2022-08-11T08:16:20.906" v="406" actId="1076"/>
          <ac:spMkLst>
            <pc:docMk/>
            <pc:sldMk cId="0" sldId="260"/>
            <ac:spMk id="2208" creationId="{00000000-0000-0000-0000-000000000000}"/>
          </ac:spMkLst>
        </pc:spChg>
        <pc:spChg chg="mod">
          <ac:chgData name="Ewodwa Magqaza" userId="00d5eecf-57b9-426e-b9f7-dda9fa42ba01" providerId="ADAL" clId="{CDCCA550-8475-DE42-A0E0-AA3E4A9843F6}" dt="2022-08-10T13:57:07.763" v="318" actId="255"/>
          <ac:spMkLst>
            <pc:docMk/>
            <pc:sldMk cId="0" sldId="260"/>
            <ac:spMk id="2209" creationId="{00000000-0000-0000-0000-000000000000}"/>
          </ac:spMkLst>
        </pc:spChg>
        <pc:grpChg chg="del">
          <ac:chgData name="Ewodwa Magqaza" userId="00d5eecf-57b9-426e-b9f7-dda9fa42ba01" providerId="ADAL" clId="{CDCCA550-8475-DE42-A0E0-AA3E4A9843F6}" dt="2022-08-10T14:00:45.329" v="395" actId="478"/>
          <ac:grpSpMkLst>
            <pc:docMk/>
            <pc:sldMk cId="0" sldId="260"/>
            <ac:grpSpMk id="2186" creationId="{00000000-0000-0000-0000-000000000000}"/>
          </ac:grpSpMkLst>
        </pc:grpChg>
        <pc:grpChg chg="del">
          <ac:chgData name="Ewodwa Magqaza" userId="00d5eecf-57b9-426e-b9f7-dda9fa42ba01" providerId="ADAL" clId="{CDCCA550-8475-DE42-A0E0-AA3E4A9843F6}" dt="2022-08-10T13:53:53.739" v="290" actId="478"/>
          <ac:grpSpMkLst>
            <pc:docMk/>
            <pc:sldMk cId="0" sldId="260"/>
            <ac:grpSpMk id="2192" creationId="{00000000-0000-0000-0000-000000000000}"/>
          </ac:grpSpMkLst>
        </pc:grpChg>
        <pc:grpChg chg="del">
          <ac:chgData name="Ewodwa Magqaza" userId="00d5eecf-57b9-426e-b9f7-dda9fa42ba01" providerId="ADAL" clId="{CDCCA550-8475-DE42-A0E0-AA3E4A9843F6}" dt="2022-08-10T13:53:51.261" v="289" actId="478"/>
          <ac:grpSpMkLst>
            <pc:docMk/>
            <pc:sldMk cId="0" sldId="260"/>
            <ac:grpSpMk id="2193" creationId="{00000000-0000-0000-0000-000000000000}"/>
          </ac:grpSpMkLst>
        </pc:grpChg>
        <pc:grpChg chg="del mod topLvl">
          <ac:chgData name="Ewodwa Magqaza" userId="00d5eecf-57b9-426e-b9f7-dda9fa42ba01" providerId="ADAL" clId="{CDCCA550-8475-DE42-A0E0-AA3E4A9843F6}" dt="2022-08-10T14:00:59.092" v="398" actId="478"/>
          <ac:grpSpMkLst>
            <pc:docMk/>
            <pc:sldMk cId="0" sldId="260"/>
            <ac:grpSpMk id="2196" creationId="{00000000-0000-0000-0000-000000000000}"/>
          </ac:grpSpMkLst>
        </pc:grpChg>
        <pc:grpChg chg="del mod">
          <ac:chgData name="Ewodwa Magqaza" userId="00d5eecf-57b9-426e-b9f7-dda9fa42ba01" providerId="ADAL" clId="{CDCCA550-8475-DE42-A0E0-AA3E4A9843F6}" dt="2022-08-10T14:00:56.014" v="397" actId="478"/>
          <ac:grpSpMkLst>
            <pc:docMk/>
            <pc:sldMk cId="0" sldId="260"/>
            <ac:grpSpMk id="2200" creationId="{00000000-0000-0000-0000-000000000000}"/>
          </ac:grpSpMkLst>
        </pc:grpChg>
      </pc:sldChg>
      <pc:sldChg chg="addSp delSp modSp mod">
        <pc:chgData name="Ewodwa Magqaza" userId="00d5eecf-57b9-426e-b9f7-dda9fa42ba01" providerId="ADAL" clId="{CDCCA550-8475-DE42-A0E0-AA3E4A9843F6}" dt="2022-08-11T08:27:21.034" v="482" actId="1076"/>
        <pc:sldMkLst>
          <pc:docMk/>
          <pc:sldMk cId="0" sldId="261"/>
        </pc:sldMkLst>
        <pc:spChg chg="add mod">
          <ac:chgData name="Ewodwa Magqaza" userId="00d5eecf-57b9-426e-b9f7-dda9fa42ba01" providerId="ADAL" clId="{CDCCA550-8475-DE42-A0E0-AA3E4A9843F6}" dt="2022-08-11T08:19:05.817" v="435" actId="1076"/>
          <ac:spMkLst>
            <pc:docMk/>
            <pc:sldMk cId="0" sldId="261"/>
            <ac:spMk id="2" creationId="{94808900-4A96-5348-A31F-7AF7DE1F7BEA}"/>
          </ac:spMkLst>
        </pc:spChg>
        <pc:spChg chg="add mod">
          <ac:chgData name="Ewodwa Magqaza" userId="00d5eecf-57b9-426e-b9f7-dda9fa42ba01" providerId="ADAL" clId="{CDCCA550-8475-DE42-A0E0-AA3E4A9843F6}" dt="2022-08-11T08:17:13.236" v="409"/>
          <ac:spMkLst>
            <pc:docMk/>
            <pc:sldMk cId="0" sldId="261"/>
            <ac:spMk id="3" creationId="{71BC3F7E-5CD9-61EF-41BA-CFB02478136F}"/>
          </ac:spMkLst>
        </pc:spChg>
        <pc:spChg chg="add del mod">
          <ac:chgData name="Ewodwa Magqaza" userId="00d5eecf-57b9-426e-b9f7-dda9fa42ba01" providerId="ADAL" clId="{CDCCA550-8475-DE42-A0E0-AA3E4A9843F6}" dt="2022-08-11T08:17:20.581" v="411" actId="478"/>
          <ac:spMkLst>
            <pc:docMk/>
            <pc:sldMk cId="0" sldId="261"/>
            <ac:spMk id="5" creationId="{E8AF042E-A73C-F32A-207A-64E04598C4C5}"/>
          </ac:spMkLst>
        </pc:spChg>
        <pc:spChg chg="add del mod">
          <ac:chgData name="Ewodwa Magqaza" userId="00d5eecf-57b9-426e-b9f7-dda9fa42ba01" providerId="ADAL" clId="{CDCCA550-8475-DE42-A0E0-AA3E4A9843F6}" dt="2022-08-11T08:17:28.311" v="414" actId="478"/>
          <ac:spMkLst>
            <pc:docMk/>
            <pc:sldMk cId="0" sldId="261"/>
            <ac:spMk id="7" creationId="{500168AD-5CCF-5D02-CB2C-533C5D0EA91F}"/>
          </ac:spMkLst>
        </pc:spChg>
        <pc:spChg chg="add mod">
          <ac:chgData name="Ewodwa Magqaza" userId="00d5eecf-57b9-426e-b9f7-dda9fa42ba01" providerId="ADAL" clId="{CDCCA550-8475-DE42-A0E0-AA3E4A9843F6}" dt="2022-08-11T08:20:38.434" v="450" actId="1076"/>
          <ac:spMkLst>
            <pc:docMk/>
            <pc:sldMk cId="0" sldId="261"/>
            <ac:spMk id="8" creationId="{FAA3D599-FF4A-A504-C101-A27065C0A1C6}"/>
          </ac:spMkLst>
        </pc:spChg>
        <pc:spChg chg="add mod">
          <ac:chgData name="Ewodwa Magqaza" userId="00d5eecf-57b9-426e-b9f7-dda9fa42ba01" providerId="ADAL" clId="{CDCCA550-8475-DE42-A0E0-AA3E4A9843F6}" dt="2022-08-11T08:20:42.321" v="451" actId="1076"/>
          <ac:spMkLst>
            <pc:docMk/>
            <pc:sldMk cId="0" sldId="261"/>
            <ac:spMk id="9" creationId="{C7E5B091-E26C-493C-A94D-8D961D838624}"/>
          </ac:spMkLst>
        </pc:spChg>
        <pc:spChg chg="add mod">
          <ac:chgData name="Ewodwa Magqaza" userId="00d5eecf-57b9-426e-b9f7-dda9fa42ba01" providerId="ADAL" clId="{CDCCA550-8475-DE42-A0E0-AA3E4A9843F6}" dt="2022-08-11T08:21:16.522" v="453" actId="1076"/>
          <ac:spMkLst>
            <pc:docMk/>
            <pc:sldMk cId="0" sldId="261"/>
            <ac:spMk id="10" creationId="{4C20BAED-5FB9-1D2E-0A85-8709C5CA1095}"/>
          </ac:spMkLst>
        </pc:spChg>
        <pc:spChg chg="add del">
          <ac:chgData name="Ewodwa Magqaza" userId="00d5eecf-57b9-426e-b9f7-dda9fa42ba01" providerId="ADAL" clId="{CDCCA550-8475-DE42-A0E0-AA3E4A9843F6}" dt="2022-08-11T08:24:23.126" v="456" actId="22"/>
          <ac:spMkLst>
            <pc:docMk/>
            <pc:sldMk cId="0" sldId="261"/>
            <ac:spMk id="12" creationId="{6CCAC9A7-18D3-534F-3DE1-95FD7D2858AF}"/>
          </ac:spMkLst>
        </pc:spChg>
        <pc:spChg chg="add mod">
          <ac:chgData name="Ewodwa Magqaza" userId="00d5eecf-57b9-426e-b9f7-dda9fa42ba01" providerId="ADAL" clId="{CDCCA550-8475-DE42-A0E0-AA3E4A9843F6}" dt="2022-08-11T08:24:26.690" v="457"/>
          <ac:spMkLst>
            <pc:docMk/>
            <pc:sldMk cId="0" sldId="261"/>
            <ac:spMk id="14" creationId="{CDCB8E0D-8CC9-F946-9C49-0F9025BF0B82}"/>
          </ac:spMkLst>
        </pc:spChg>
        <pc:spChg chg="add mod">
          <ac:chgData name="Ewodwa Magqaza" userId="00d5eecf-57b9-426e-b9f7-dda9fa42ba01" providerId="ADAL" clId="{CDCCA550-8475-DE42-A0E0-AA3E4A9843F6}" dt="2022-08-11T08:24:26.690" v="457"/>
          <ac:spMkLst>
            <pc:docMk/>
            <pc:sldMk cId="0" sldId="261"/>
            <ac:spMk id="15" creationId="{6E873D93-CAC4-303C-7698-D650A8B77043}"/>
          </ac:spMkLst>
        </pc:spChg>
        <pc:spChg chg="add mod">
          <ac:chgData name="Ewodwa Magqaza" userId="00d5eecf-57b9-426e-b9f7-dda9fa42ba01" providerId="ADAL" clId="{CDCCA550-8475-DE42-A0E0-AA3E4A9843F6}" dt="2022-08-11T08:24:58.810" v="462"/>
          <ac:spMkLst>
            <pc:docMk/>
            <pc:sldMk cId="0" sldId="261"/>
            <ac:spMk id="17" creationId="{6630CABA-C8A1-B4D3-5087-3DB6DAB1C404}"/>
          </ac:spMkLst>
        </pc:spChg>
        <pc:spChg chg="add mod">
          <ac:chgData name="Ewodwa Magqaza" userId="00d5eecf-57b9-426e-b9f7-dda9fa42ba01" providerId="ADAL" clId="{CDCCA550-8475-DE42-A0E0-AA3E4A9843F6}" dt="2022-08-11T08:24:58.810" v="462"/>
          <ac:spMkLst>
            <pc:docMk/>
            <pc:sldMk cId="0" sldId="261"/>
            <ac:spMk id="18" creationId="{9F1E7B7A-0C26-8E72-1043-770E33524A1E}"/>
          </ac:spMkLst>
        </pc:spChg>
        <pc:spChg chg="add mod">
          <ac:chgData name="Ewodwa Magqaza" userId="00d5eecf-57b9-426e-b9f7-dda9fa42ba01" providerId="ADAL" clId="{CDCCA550-8475-DE42-A0E0-AA3E4A9843F6}" dt="2022-08-11T08:25:19.729" v="464"/>
          <ac:spMkLst>
            <pc:docMk/>
            <pc:sldMk cId="0" sldId="261"/>
            <ac:spMk id="20" creationId="{A0534E0A-49DA-BEFE-CBE4-3C391F455FDA}"/>
          </ac:spMkLst>
        </pc:spChg>
        <pc:spChg chg="add mod">
          <ac:chgData name="Ewodwa Magqaza" userId="00d5eecf-57b9-426e-b9f7-dda9fa42ba01" providerId="ADAL" clId="{CDCCA550-8475-DE42-A0E0-AA3E4A9843F6}" dt="2022-08-11T08:25:19.729" v="464"/>
          <ac:spMkLst>
            <pc:docMk/>
            <pc:sldMk cId="0" sldId="261"/>
            <ac:spMk id="21" creationId="{60E94888-0830-B4F8-E48A-EDF4E85A47E0}"/>
          </ac:spMkLst>
        </pc:spChg>
        <pc:spChg chg="add mod">
          <ac:chgData name="Ewodwa Magqaza" userId="00d5eecf-57b9-426e-b9f7-dda9fa42ba01" providerId="ADAL" clId="{CDCCA550-8475-DE42-A0E0-AA3E4A9843F6}" dt="2022-08-11T08:27:21.034" v="482" actId="1076"/>
          <ac:spMkLst>
            <pc:docMk/>
            <pc:sldMk cId="0" sldId="261"/>
            <ac:spMk id="22" creationId="{15F89EDF-63DD-27AC-3FC6-E70203A6CE76}"/>
          </ac:spMkLst>
        </pc:spChg>
        <pc:spChg chg="mod">
          <ac:chgData name="Ewodwa Magqaza" userId="00d5eecf-57b9-426e-b9f7-dda9fa42ba01" providerId="ADAL" clId="{CDCCA550-8475-DE42-A0E0-AA3E4A9843F6}" dt="2022-08-11T08:17:41.207" v="418" actId="1076"/>
          <ac:spMkLst>
            <pc:docMk/>
            <pc:sldMk cId="0" sldId="261"/>
            <ac:spMk id="2214" creationId="{00000000-0000-0000-0000-000000000000}"/>
          </ac:spMkLst>
        </pc:spChg>
        <pc:spChg chg="mod">
          <ac:chgData name="Ewodwa Magqaza" userId="00d5eecf-57b9-426e-b9f7-dda9fa42ba01" providerId="ADAL" clId="{CDCCA550-8475-DE42-A0E0-AA3E4A9843F6}" dt="2022-08-11T08:17:45.770" v="419" actId="1076"/>
          <ac:spMkLst>
            <pc:docMk/>
            <pc:sldMk cId="0" sldId="261"/>
            <ac:spMk id="2215" creationId="{00000000-0000-0000-0000-000000000000}"/>
          </ac:spMkLst>
        </pc:spChg>
        <pc:spChg chg="mod">
          <ac:chgData name="Ewodwa Magqaza" userId="00d5eecf-57b9-426e-b9f7-dda9fa42ba01" providerId="ADAL" clId="{CDCCA550-8475-DE42-A0E0-AA3E4A9843F6}" dt="2022-08-11T08:18:12.270" v="427" actId="1076"/>
          <ac:spMkLst>
            <pc:docMk/>
            <pc:sldMk cId="0" sldId="261"/>
            <ac:spMk id="2216" creationId="{00000000-0000-0000-0000-000000000000}"/>
          </ac:spMkLst>
        </pc:spChg>
        <pc:spChg chg="del">
          <ac:chgData name="Ewodwa Magqaza" userId="00d5eecf-57b9-426e-b9f7-dda9fa42ba01" providerId="ADAL" clId="{CDCCA550-8475-DE42-A0E0-AA3E4A9843F6}" dt="2022-08-11T08:17:26.600" v="413" actId="478"/>
          <ac:spMkLst>
            <pc:docMk/>
            <pc:sldMk cId="0" sldId="261"/>
            <ac:spMk id="2221" creationId="{00000000-0000-0000-0000-000000000000}"/>
          </ac:spMkLst>
        </pc:spChg>
        <pc:spChg chg="del">
          <ac:chgData name="Ewodwa Magqaza" userId="00d5eecf-57b9-426e-b9f7-dda9fa42ba01" providerId="ADAL" clId="{CDCCA550-8475-DE42-A0E0-AA3E4A9843F6}" dt="2022-08-11T08:17:16.702" v="410" actId="478"/>
          <ac:spMkLst>
            <pc:docMk/>
            <pc:sldMk cId="0" sldId="261"/>
            <ac:spMk id="2233" creationId="{00000000-0000-0000-0000-000000000000}"/>
          </ac:spMkLst>
        </pc:spChg>
        <pc:grpChg chg="add mod">
          <ac:chgData name="Ewodwa Magqaza" userId="00d5eecf-57b9-426e-b9f7-dda9fa42ba01" providerId="ADAL" clId="{CDCCA550-8475-DE42-A0E0-AA3E4A9843F6}" dt="2022-08-11T08:26:12.833" v="472" actId="1076"/>
          <ac:grpSpMkLst>
            <pc:docMk/>
            <pc:sldMk cId="0" sldId="261"/>
            <ac:grpSpMk id="13" creationId="{2CF43F8A-E884-6236-78E9-AC4A7A84D0EB}"/>
          </ac:grpSpMkLst>
        </pc:grpChg>
        <pc:grpChg chg="add mod">
          <ac:chgData name="Ewodwa Magqaza" userId="00d5eecf-57b9-426e-b9f7-dda9fa42ba01" providerId="ADAL" clId="{CDCCA550-8475-DE42-A0E0-AA3E4A9843F6}" dt="2022-08-11T08:26:17.550" v="474" actId="1076"/>
          <ac:grpSpMkLst>
            <pc:docMk/>
            <pc:sldMk cId="0" sldId="261"/>
            <ac:grpSpMk id="16" creationId="{394B6157-8D29-9F74-5C67-0131A3556D45}"/>
          </ac:grpSpMkLst>
        </pc:grpChg>
        <pc:grpChg chg="add mod">
          <ac:chgData name="Ewodwa Magqaza" userId="00d5eecf-57b9-426e-b9f7-dda9fa42ba01" providerId="ADAL" clId="{CDCCA550-8475-DE42-A0E0-AA3E4A9843F6}" dt="2022-08-11T08:26:15.933" v="473" actId="1076"/>
          <ac:grpSpMkLst>
            <pc:docMk/>
            <pc:sldMk cId="0" sldId="261"/>
            <ac:grpSpMk id="19" creationId="{B775A579-35EA-5886-D17F-7F948FF1AF2F}"/>
          </ac:grpSpMkLst>
        </pc:grpChg>
        <pc:grpChg chg="mod">
          <ac:chgData name="Ewodwa Magqaza" userId="00d5eecf-57b9-426e-b9f7-dda9fa42ba01" providerId="ADAL" clId="{CDCCA550-8475-DE42-A0E0-AA3E4A9843F6}" dt="2022-08-11T08:17:57.368" v="421" actId="1076"/>
          <ac:grpSpMkLst>
            <pc:docMk/>
            <pc:sldMk cId="0" sldId="261"/>
            <ac:grpSpMk id="2217" creationId="{00000000-0000-0000-0000-000000000000}"/>
          </ac:grpSpMkLst>
        </pc:grpChg>
        <pc:grpChg chg="mod">
          <ac:chgData name="Ewodwa Magqaza" userId="00d5eecf-57b9-426e-b9f7-dda9fa42ba01" providerId="ADAL" clId="{CDCCA550-8475-DE42-A0E0-AA3E4A9843F6}" dt="2022-08-11T08:17:51.783" v="420" actId="1076"/>
          <ac:grpSpMkLst>
            <pc:docMk/>
            <pc:sldMk cId="0" sldId="261"/>
            <ac:grpSpMk id="2223" creationId="{00000000-0000-0000-0000-000000000000}"/>
          </ac:grpSpMkLst>
        </pc:grpChg>
      </pc:sldChg>
      <pc:sldChg chg="addSp delSp modSp mod ord">
        <pc:chgData name="Ewodwa Magqaza" userId="00d5eecf-57b9-426e-b9f7-dda9fa42ba01" providerId="ADAL" clId="{CDCCA550-8475-DE42-A0E0-AA3E4A9843F6}" dt="2022-08-11T08:41:46.659" v="718" actId="255"/>
        <pc:sldMkLst>
          <pc:docMk/>
          <pc:sldMk cId="0" sldId="262"/>
        </pc:sldMkLst>
        <pc:spChg chg="add del">
          <ac:chgData name="Ewodwa Magqaza" userId="00d5eecf-57b9-426e-b9f7-dda9fa42ba01" providerId="ADAL" clId="{CDCCA550-8475-DE42-A0E0-AA3E4A9843F6}" dt="2022-08-11T08:38:06.127" v="693" actId="22"/>
          <ac:spMkLst>
            <pc:docMk/>
            <pc:sldMk cId="0" sldId="262"/>
            <ac:spMk id="3" creationId="{F56E8EDB-E923-F636-BFA2-59FF1852A44D}"/>
          </ac:spMkLst>
        </pc:spChg>
        <pc:spChg chg="add mod">
          <ac:chgData name="Ewodwa Magqaza" userId="00d5eecf-57b9-426e-b9f7-dda9fa42ba01" providerId="ADAL" clId="{CDCCA550-8475-DE42-A0E0-AA3E4A9843F6}" dt="2022-08-11T08:40:44.895" v="711" actId="1076"/>
          <ac:spMkLst>
            <pc:docMk/>
            <pc:sldMk cId="0" sldId="262"/>
            <ac:spMk id="4" creationId="{8121A422-DAFC-2D1C-3B00-FD95AFE22BA8}"/>
          </ac:spMkLst>
        </pc:spChg>
        <pc:spChg chg="add mod">
          <ac:chgData name="Ewodwa Magqaza" userId="00d5eecf-57b9-426e-b9f7-dda9fa42ba01" providerId="ADAL" clId="{CDCCA550-8475-DE42-A0E0-AA3E4A9843F6}" dt="2022-08-11T08:41:46.659" v="718" actId="255"/>
          <ac:spMkLst>
            <pc:docMk/>
            <pc:sldMk cId="0" sldId="262"/>
            <ac:spMk id="5" creationId="{B0E3FC51-E6DE-E3D3-F6F9-57D1B0A081E0}"/>
          </ac:spMkLst>
        </pc:spChg>
        <pc:spChg chg="mod">
          <ac:chgData name="Ewodwa Magqaza" userId="00d5eecf-57b9-426e-b9f7-dda9fa42ba01" providerId="ADAL" clId="{CDCCA550-8475-DE42-A0E0-AA3E4A9843F6}" dt="2022-08-11T08:37:57.025" v="691" actId="1076"/>
          <ac:spMkLst>
            <pc:docMk/>
            <pc:sldMk cId="0" sldId="262"/>
            <ac:spMk id="2238" creationId="{00000000-0000-0000-0000-000000000000}"/>
          </ac:spMkLst>
        </pc:spChg>
      </pc:sldChg>
      <pc:sldChg chg="modSp mod">
        <pc:chgData name="Ewodwa Magqaza" userId="00d5eecf-57b9-426e-b9f7-dda9fa42ba01" providerId="ADAL" clId="{CDCCA550-8475-DE42-A0E0-AA3E4A9843F6}" dt="2022-08-11T08:35:28.595" v="642" actId="1076"/>
        <pc:sldMkLst>
          <pc:docMk/>
          <pc:sldMk cId="0" sldId="263"/>
        </pc:sldMkLst>
        <pc:spChg chg="mod">
          <ac:chgData name="Ewodwa Magqaza" userId="00d5eecf-57b9-426e-b9f7-dda9fa42ba01" providerId="ADAL" clId="{CDCCA550-8475-DE42-A0E0-AA3E4A9843F6}" dt="2022-08-11T08:31:55.870" v="504" actId="14100"/>
          <ac:spMkLst>
            <pc:docMk/>
            <pc:sldMk cId="0" sldId="263"/>
            <ac:spMk id="2243" creationId="{00000000-0000-0000-0000-000000000000}"/>
          </ac:spMkLst>
        </pc:spChg>
        <pc:spChg chg="mod">
          <ac:chgData name="Ewodwa Magqaza" userId="00d5eecf-57b9-426e-b9f7-dda9fa42ba01" providerId="ADAL" clId="{CDCCA550-8475-DE42-A0E0-AA3E4A9843F6}" dt="2022-08-11T08:32:23.770" v="511" actId="1076"/>
          <ac:spMkLst>
            <pc:docMk/>
            <pc:sldMk cId="0" sldId="263"/>
            <ac:spMk id="2244" creationId="{00000000-0000-0000-0000-000000000000}"/>
          </ac:spMkLst>
        </pc:spChg>
        <pc:spChg chg="mod">
          <ac:chgData name="Ewodwa Magqaza" userId="00d5eecf-57b9-426e-b9f7-dda9fa42ba01" providerId="ADAL" clId="{CDCCA550-8475-DE42-A0E0-AA3E4A9843F6}" dt="2022-08-11T08:35:28.595" v="642" actId="1076"/>
          <ac:spMkLst>
            <pc:docMk/>
            <pc:sldMk cId="0" sldId="263"/>
            <ac:spMk id="2245" creationId="{00000000-0000-0000-0000-000000000000}"/>
          </ac:spMkLst>
        </pc:spChg>
        <pc:spChg chg="mod">
          <ac:chgData name="Ewodwa Magqaza" userId="00d5eecf-57b9-426e-b9f7-dda9fa42ba01" providerId="ADAL" clId="{CDCCA550-8475-DE42-A0E0-AA3E4A9843F6}" dt="2022-08-11T08:31:40.003" v="500" actId="1076"/>
          <ac:spMkLst>
            <pc:docMk/>
            <pc:sldMk cId="0" sldId="263"/>
            <ac:spMk id="2246" creationId="{00000000-0000-0000-0000-000000000000}"/>
          </ac:spMkLst>
        </pc:spChg>
        <pc:spChg chg="mod">
          <ac:chgData name="Ewodwa Magqaza" userId="00d5eecf-57b9-426e-b9f7-dda9fa42ba01" providerId="ADAL" clId="{CDCCA550-8475-DE42-A0E0-AA3E4A9843F6}" dt="2022-08-11T08:32:30.535" v="512" actId="1076"/>
          <ac:spMkLst>
            <pc:docMk/>
            <pc:sldMk cId="0" sldId="263"/>
            <ac:spMk id="2247" creationId="{00000000-0000-0000-0000-000000000000}"/>
          </ac:spMkLst>
        </pc:spChg>
        <pc:spChg chg="mod">
          <ac:chgData name="Ewodwa Magqaza" userId="00d5eecf-57b9-426e-b9f7-dda9fa42ba01" providerId="ADAL" clId="{CDCCA550-8475-DE42-A0E0-AA3E4A9843F6}" dt="2022-08-11T08:32:36.172" v="513" actId="1076"/>
          <ac:spMkLst>
            <pc:docMk/>
            <pc:sldMk cId="0" sldId="263"/>
            <ac:spMk id="2248" creationId="{00000000-0000-0000-0000-000000000000}"/>
          </ac:spMkLst>
        </pc:spChg>
      </pc:sldChg>
      <pc:sldChg chg="del">
        <pc:chgData name="Ewodwa Magqaza" userId="00d5eecf-57b9-426e-b9f7-dda9fa42ba01" providerId="ADAL" clId="{CDCCA550-8475-DE42-A0E0-AA3E4A9843F6}" dt="2022-08-11T08:46:31.582" v="772" actId="2696"/>
        <pc:sldMkLst>
          <pc:docMk/>
          <pc:sldMk cId="0" sldId="264"/>
        </pc:sldMkLst>
      </pc:sldChg>
      <pc:sldChg chg="del">
        <pc:chgData name="Ewodwa Magqaza" userId="00d5eecf-57b9-426e-b9f7-dda9fa42ba01" providerId="ADAL" clId="{CDCCA550-8475-DE42-A0E0-AA3E4A9843F6}" dt="2022-08-11T08:46:28.989" v="771" actId="2696"/>
        <pc:sldMkLst>
          <pc:docMk/>
          <pc:sldMk cId="0" sldId="265"/>
        </pc:sldMkLst>
      </pc:sldChg>
      <pc:sldChg chg="del">
        <pc:chgData name="Ewodwa Magqaza" userId="00d5eecf-57b9-426e-b9f7-dda9fa42ba01" providerId="ADAL" clId="{CDCCA550-8475-DE42-A0E0-AA3E4A9843F6}" dt="2022-08-11T08:46:26.901" v="770" actId="2696"/>
        <pc:sldMkLst>
          <pc:docMk/>
          <pc:sldMk cId="0" sldId="266"/>
        </pc:sldMkLst>
      </pc:sldChg>
      <pc:sldChg chg="del">
        <pc:chgData name="Ewodwa Magqaza" userId="00d5eecf-57b9-426e-b9f7-dda9fa42ba01" providerId="ADAL" clId="{CDCCA550-8475-DE42-A0E0-AA3E4A9843F6}" dt="2022-08-11T08:46:24.727" v="769" actId="2696"/>
        <pc:sldMkLst>
          <pc:docMk/>
          <pc:sldMk cId="0" sldId="267"/>
        </pc:sldMkLst>
      </pc:sldChg>
      <pc:sldChg chg="del">
        <pc:chgData name="Ewodwa Magqaza" userId="00d5eecf-57b9-426e-b9f7-dda9fa42ba01" providerId="ADAL" clId="{CDCCA550-8475-DE42-A0E0-AA3E4A9843F6}" dt="2022-08-11T08:46:21.763" v="768" actId="2696"/>
        <pc:sldMkLst>
          <pc:docMk/>
          <pc:sldMk cId="0" sldId="268"/>
        </pc:sldMkLst>
      </pc:sldChg>
      <pc:sldChg chg="addSp delSp modSp mod ord">
        <pc:chgData name="Ewodwa Magqaza" userId="00d5eecf-57b9-426e-b9f7-dda9fa42ba01" providerId="ADAL" clId="{CDCCA550-8475-DE42-A0E0-AA3E4A9843F6}" dt="2022-08-11T08:44:50.446" v="753" actId="1076"/>
        <pc:sldMkLst>
          <pc:docMk/>
          <pc:sldMk cId="0" sldId="269"/>
        </pc:sldMkLst>
        <pc:spChg chg="del mod">
          <ac:chgData name="Ewodwa Magqaza" userId="00d5eecf-57b9-426e-b9f7-dda9fa42ba01" providerId="ADAL" clId="{CDCCA550-8475-DE42-A0E0-AA3E4A9843F6}" dt="2022-08-11T08:44:22.540" v="748" actId="478"/>
          <ac:spMkLst>
            <pc:docMk/>
            <pc:sldMk cId="0" sldId="269"/>
            <ac:spMk id="2454" creationId="{00000000-0000-0000-0000-000000000000}"/>
          </ac:spMkLst>
        </pc:spChg>
        <pc:spChg chg="mod">
          <ac:chgData name="Ewodwa Magqaza" userId="00d5eecf-57b9-426e-b9f7-dda9fa42ba01" providerId="ADAL" clId="{CDCCA550-8475-DE42-A0E0-AA3E4A9843F6}" dt="2022-08-11T08:44:50.446" v="753" actId="1076"/>
          <ac:spMkLst>
            <pc:docMk/>
            <pc:sldMk cId="0" sldId="269"/>
            <ac:spMk id="2460" creationId="{00000000-0000-0000-0000-000000000000}"/>
          </ac:spMkLst>
        </pc:spChg>
        <pc:graphicFrameChg chg="add mod modGraphic">
          <ac:chgData name="Ewodwa Magqaza" userId="00d5eecf-57b9-426e-b9f7-dda9fa42ba01" providerId="ADAL" clId="{CDCCA550-8475-DE42-A0E0-AA3E4A9843F6}" dt="2022-08-11T08:43:14.564" v="728" actId="1076"/>
          <ac:graphicFrameMkLst>
            <pc:docMk/>
            <pc:sldMk cId="0" sldId="269"/>
            <ac:graphicFrameMk id="2" creationId="{3590A8D3-0913-3C75-DBC0-DC20C94E8293}"/>
          </ac:graphicFrameMkLst>
        </pc:graphicFrameChg>
      </pc:sldChg>
      <pc:sldChg chg="del">
        <pc:chgData name="Ewodwa Magqaza" userId="00d5eecf-57b9-426e-b9f7-dda9fa42ba01" providerId="ADAL" clId="{CDCCA550-8475-DE42-A0E0-AA3E4A9843F6}" dt="2022-08-11T08:46:18.005" v="767" actId="2696"/>
        <pc:sldMkLst>
          <pc:docMk/>
          <pc:sldMk cId="0" sldId="270"/>
        </pc:sldMkLst>
      </pc:sldChg>
      <pc:sldChg chg="del">
        <pc:chgData name="Ewodwa Magqaza" userId="00d5eecf-57b9-426e-b9f7-dda9fa42ba01" providerId="ADAL" clId="{CDCCA550-8475-DE42-A0E0-AA3E4A9843F6}" dt="2022-08-11T08:46:15.171" v="766" actId="2696"/>
        <pc:sldMkLst>
          <pc:docMk/>
          <pc:sldMk cId="0" sldId="271"/>
        </pc:sldMkLst>
      </pc:sldChg>
      <pc:sldChg chg="del">
        <pc:chgData name="Ewodwa Magqaza" userId="00d5eecf-57b9-426e-b9f7-dda9fa42ba01" providerId="ADAL" clId="{CDCCA550-8475-DE42-A0E0-AA3E4A9843F6}" dt="2022-08-11T08:46:12.786" v="765" actId="2696"/>
        <pc:sldMkLst>
          <pc:docMk/>
          <pc:sldMk cId="0" sldId="272"/>
        </pc:sldMkLst>
      </pc:sldChg>
      <pc:sldChg chg="del">
        <pc:chgData name="Ewodwa Magqaza" userId="00d5eecf-57b9-426e-b9f7-dda9fa42ba01" providerId="ADAL" clId="{CDCCA550-8475-DE42-A0E0-AA3E4A9843F6}" dt="2022-08-11T08:46:10.749" v="764" actId="2696"/>
        <pc:sldMkLst>
          <pc:docMk/>
          <pc:sldMk cId="0" sldId="273"/>
        </pc:sldMkLst>
      </pc:sldChg>
      <pc:sldChg chg="del">
        <pc:chgData name="Ewodwa Magqaza" userId="00d5eecf-57b9-426e-b9f7-dda9fa42ba01" providerId="ADAL" clId="{CDCCA550-8475-DE42-A0E0-AA3E4A9843F6}" dt="2022-08-11T08:46:08.464" v="763" actId="2696"/>
        <pc:sldMkLst>
          <pc:docMk/>
          <pc:sldMk cId="0" sldId="274"/>
        </pc:sldMkLst>
      </pc:sldChg>
      <pc:sldChg chg="del">
        <pc:chgData name="Ewodwa Magqaza" userId="00d5eecf-57b9-426e-b9f7-dda9fa42ba01" providerId="ADAL" clId="{CDCCA550-8475-DE42-A0E0-AA3E4A9843F6}" dt="2022-08-11T08:46:05.553" v="762" actId="2696"/>
        <pc:sldMkLst>
          <pc:docMk/>
          <pc:sldMk cId="0" sldId="275"/>
        </pc:sldMkLst>
      </pc:sldChg>
      <pc:sldChg chg="del">
        <pc:chgData name="Ewodwa Magqaza" userId="00d5eecf-57b9-426e-b9f7-dda9fa42ba01" providerId="ADAL" clId="{CDCCA550-8475-DE42-A0E0-AA3E4A9843F6}" dt="2022-08-11T08:46:03.448" v="761" actId="2696"/>
        <pc:sldMkLst>
          <pc:docMk/>
          <pc:sldMk cId="0" sldId="276"/>
        </pc:sldMkLst>
      </pc:sldChg>
      <pc:sldChg chg="del">
        <pc:chgData name="Ewodwa Magqaza" userId="00d5eecf-57b9-426e-b9f7-dda9fa42ba01" providerId="ADAL" clId="{CDCCA550-8475-DE42-A0E0-AA3E4A9843F6}" dt="2022-08-11T08:46:01.475" v="760" actId="2696"/>
        <pc:sldMkLst>
          <pc:docMk/>
          <pc:sldMk cId="0" sldId="277"/>
        </pc:sldMkLst>
      </pc:sldChg>
      <pc:sldChg chg="del">
        <pc:chgData name="Ewodwa Magqaza" userId="00d5eecf-57b9-426e-b9f7-dda9fa42ba01" providerId="ADAL" clId="{CDCCA550-8475-DE42-A0E0-AA3E4A9843F6}" dt="2022-08-11T08:45:58.690" v="759" actId="2696"/>
        <pc:sldMkLst>
          <pc:docMk/>
          <pc:sldMk cId="0" sldId="278"/>
        </pc:sldMkLst>
      </pc:sldChg>
      <pc:sldChg chg="del">
        <pc:chgData name="Ewodwa Magqaza" userId="00d5eecf-57b9-426e-b9f7-dda9fa42ba01" providerId="ADAL" clId="{CDCCA550-8475-DE42-A0E0-AA3E4A9843F6}" dt="2022-08-11T08:45:53.740" v="758" actId="2696"/>
        <pc:sldMkLst>
          <pc:docMk/>
          <pc:sldMk cId="0" sldId="279"/>
        </pc:sldMkLst>
      </pc:sldChg>
      <pc:sldChg chg="del">
        <pc:chgData name="Ewodwa Magqaza" userId="00d5eecf-57b9-426e-b9f7-dda9fa42ba01" providerId="ADAL" clId="{CDCCA550-8475-DE42-A0E0-AA3E4A9843F6}" dt="2022-08-11T08:45:50.714" v="757" actId="2696"/>
        <pc:sldMkLst>
          <pc:docMk/>
          <pc:sldMk cId="0" sldId="280"/>
        </pc:sldMkLst>
      </pc:sldChg>
      <pc:sldChg chg="del">
        <pc:chgData name="Ewodwa Magqaza" userId="00d5eecf-57b9-426e-b9f7-dda9fa42ba01" providerId="ADAL" clId="{CDCCA550-8475-DE42-A0E0-AA3E4A9843F6}" dt="2022-08-11T08:45:48.067" v="756" actId="2696"/>
        <pc:sldMkLst>
          <pc:docMk/>
          <pc:sldMk cId="0" sldId="281"/>
        </pc:sldMkLst>
      </pc:sldChg>
      <pc:sldChg chg="del">
        <pc:chgData name="Ewodwa Magqaza" userId="00d5eecf-57b9-426e-b9f7-dda9fa42ba01" providerId="ADAL" clId="{CDCCA550-8475-DE42-A0E0-AA3E4A9843F6}" dt="2022-08-11T08:45:45.129" v="755" actId="2696"/>
        <pc:sldMkLst>
          <pc:docMk/>
          <pc:sldMk cId="0" sldId="282"/>
        </pc:sldMkLst>
      </pc:sldChg>
      <pc:sldChg chg="addSp delSp modSp mod modAnim">
        <pc:chgData name="Ewodwa Magqaza" userId="00d5eecf-57b9-426e-b9f7-dda9fa42ba01" providerId="ADAL" clId="{CDCCA550-8475-DE42-A0E0-AA3E4A9843F6}" dt="2022-08-11T08:52:01.963" v="838" actId="1076"/>
        <pc:sldMkLst>
          <pc:docMk/>
          <pc:sldMk cId="0" sldId="283"/>
        </pc:sldMkLst>
        <pc:spChg chg="add del mod">
          <ac:chgData name="Ewodwa Magqaza" userId="00d5eecf-57b9-426e-b9f7-dda9fa42ba01" providerId="ADAL" clId="{CDCCA550-8475-DE42-A0E0-AA3E4A9843F6}" dt="2022-08-11T08:47:45.694" v="797"/>
          <ac:spMkLst>
            <pc:docMk/>
            <pc:sldMk cId="0" sldId="283"/>
            <ac:spMk id="2" creationId="{96F9C976-8FA9-ADEB-29C2-BEEE739D7A79}"/>
          </ac:spMkLst>
        </pc:spChg>
        <pc:spChg chg="add del mod">
          <ac:chgData name="Ewodwa Magqaza" userId="00d5eecf-57b9-426e-b9f7-dda9fa42ba01" providerId="ADAL" clId="{CDCCA550-8475-DE42-A0E0-AA3E4A9843F6}" dt="2022-08-11T08:47:45.655" v="795"/>
          <ac:spMkLst>
            <pc:docMk/>
            <pc:sldMk cId="0" sldId="283"/>
            <ac:spMk id="3" creationId="{BA8058AC-4E21-A211-BCC6-B0B789E6449C}"/>
          </ac:spMkLst>
        </pc:spChg>
        <pc:spChg chg="add del mod">
          <ac:chgData name="Ewodwa Magqaza" userId="00d5eecf-57b9-426e-b9f7-dda9fa42ba01" providerId="ADAL" clId="{CDCCA550-8475-DE42-A0E0-AA3E4A9843F6}" dt="2022-08-11T08:48:22.463" v="804"/>
          <ac:spMkLst>
            <pc:docMk/>
            <pc:sldMk cId="0" sldId="283"/>
            <ac:spMk id="4" creationId="{DBDA4DE2-946E-E73B-4608-50ED1B7DDA13}"/>
          </ac:spMkLst>
        </pc:spChg>
        <pc:spChg chg="add del mod">
          <ac:chgData name="Ewodwa Magqaza" userId="00d5eecf-57b9-426e-b9f7-dda9fa42ba01" providerId="ADAL" clId="{CDCCA550-8475-DE42-A0E0-AA3E4A9843F6}" dt="2022-08-11T08:49:16.282" v="813"/>
          <ac:spMkLst>
            <pc:docMk/>
            <pc:sldMk cId="0" sldId="283"/>
            <ac:spMk id="6" creationId="{E5A867A8-140E-9E89-E705-92EFE3C4B321}"/>
          </ac:spMkLst>
        </pc:spChg>
        <pc:spChg chg="add mod">
          <ac:chgData name="Ewodwa Magqaza" userId="00d5eecf-57b9-426e-b9f7-dda9fa42ba01" providerId="ADAL" clId="{CDCCA550-8475-DE42-A0E0-AA3E4A9843F6}" dt="2022-08-11T08:51:10.881" v="830" actId="1076"/>
          <ac:spMkLst>
            <pc:docMk/>
            <pc:sldMk cId="0" sldId="283"/>
            <ac:spMk id="7" creationId="{C94F88FB-CCB1-4DFC-8E01-6689E040D6A4}"/>
          </ac:spMkLst>
        </pc:spChg>
        <pc:spChg chg="add del mod">
          <ac:chgData name="Ewodwa Magqaza" userId="00d5eecf-57b9-426e-b9f7-dda9fa42ba01" providerId="ADAL" clId="{CDCCA550-8475-DE42-A0E0-AA3E4A9843F6}" dt="2022-08-11T08:50:51.671" v="826" actId="478"/>
          <ac:spMkLst>
            <pc:docMk/>
            <pc:sldMk cId="0" sldId="283"/>
            <ac:spMk id="9" creationId="{9CB11503-1EA9-EE87-D731-FED979A94963}"/>
          </ac:spMkLst>
        </pc:spChg>
        <pc:spChg chg="add mod">
          <ac:chgData name="Ewodwa Magqaza" userId="00d5eecf-57b9-426e-b9f7-dda9fa42ba01" providerId="ADAL" clId="{CDCCA550-8475-DE42-A0E0-AA3E4A9843F6}" dt="2022-08-11T08:52:01.963" v="838" actId="1076"/>
          <ac:spMkLst>
            <pc:docMk/>
            <pc:sldMk cId="0" sldId="283"/>
            <ac:spMk id="10" creationId="{F5BE5EFA-6F14-FDF6-FB0F-7277184BF909}"/>
          </ac:spMkLst>
        </pc:spChg>
        <pc:spChg chg="del">
          <ac:chgData name="Ewodwa Magqaza" userId="00d5eecf-57b9-426e-b9f7-dda9fa42ba01" providerId="ADAL" clId="{CDCCA550-8475-DE42-A0E0-AA3E4A9843F6}" dt="2022-08-11T08:49:05.040" v="810" actId="478"/>
          <ac:spMkLst>
            <pc:docMk/>
            <pc:sldMk cId="0" sldId="283"/>
            <ac:spMk id="2956" creationId="{00000000-0000-0000-0000-000000000000}"/>
          </ac:spMkLst>
        </pc:spChg>
        <pc:spChg chg="del">
          <ac:chgData name="Ewodwa Magqaza" userId="00d5eecf-57b9-426e-b9f7-dda9fa42ba01" providerId="ADAL" clId="{CDCCA550-8475-DE42-A0E0-AA3E4A9843F6}" dt="2022-08-11T08:51:01.375" v="829" actId="478"/>
          <ac:spMkLst>
            <pc:docMk/>
            <pc:sldMk cId="0" sldId="283"/>
            <ac:spMk id="2957" creationId="{00000000-0000-0000-0000-000000000000}"/>
          </ac:spMkLst>
        </pc:spChg>
        <pc:spChg chg="mod">
          <ac:chgData name="Ewodwa Magqaza" userId="00d5eecf-57b9-426e-b9f7-dda9fa42ba01" providerId="ADAL" clId="{CDCCA550-8475-DE42-A0E0-AA3E4A9843F6}" dt="2022-08-11T08:49:37.929" v="817" actId="1076"/>
          <ac:spMkLst>
            <pc:docMk/>
            <pc:sldMk cId="0" sldId="283"/>
            <ac:spMk id="2963" creationId="{00000000-0000-0000-0000-000000000000}"/>
          </ac:spMkLst>
        </pc:spChg>
        <pc:spChg chg="del mod">
          <ac:chgData name="Ewodwa Magqaza" userId="00d5eecf-57b9-426e-b9f7-dda9fa42ba01" providerId="ADAL" clId="{CDCCA550-8475-DE42-A0E0-AA3E4A9843F6}" dt="2022-08-11T08:50:43.479" v="825" actId="478"/>
          <ac:spMkLst>
            <pc:docMk/>
            <pc:sldMk cId="0" sldId="283"/>
            <ac:spMk id="2964" creationId="{00000000-0000-0000-0000-000000000000}"/>
          </ac:spMkLst>
        </pc:spChg>
        <pc:graphicFrameChg chg="add mod">
          <ac:chgData name="Ewodwa Magqaza" userId="00d5eecf-57b9-426e-b9f7-dda9fa42ba01" providerId="ADAL" clId="{CDCCA550-8475-DE42-A0E0-AA3E4A9843F6}" dt="2022-08-11T08:49:42.459" v="818" actId="1076"/>
          <ac:graphicFrameMkLst>
            <pc:docMk/>
            <pc:sldMk cId="0" sldId="283"/>
            <ac:graphicFrameMk id="5" creationId="{701165AD-EF88-69BE-50E1-A041EBDAAD36}"/>
          </ac:graphicFrameMkLst>
        </pc:graphicFrameChg>
      </pc:sldChg>
      <pc:sldChg chg="del">
        <pc:chgData name="Ewodwa Magqaza" userId="00d5eecf-57b9-426e-b9f7-dda9fa42ba01" providerId="ADAL" clId="{CDCCA550-8475-DE42-A0E0-AA3E4A9843F6}" dt="2022-08-11T08:45:31.374" v="754" actId="2696"/>
        <pc:sldMkLst>
          <pc:docMk/>
          <pc:sldMk cId="0" sldId="284"/>
        </pc:sldMkLst>
      </pc:sldChg>
      <pc:sldChg chg="del">
        <pc:chgData name="Ewodwa Magqaza" userId="00d5eecf-57b9-426e-b9f7-dda9fa42ba01" providerId="ADAL" clId="{CDCCA550-8475-DE42-A0E0-AA3E4A9843F6}" dt="2022-08-11T08:53:11.790" v="864" actId="2696"/>
        <pc:sldMkLst>
          <pc:docMk/>
          <pc:sldMk cId="0" sldId="286"/>
        </pc:sldMkLst>
      </pc:sldChg>
      <pc:sldChg chg="del">
        <pc:chgData name="Ewodwa Magqaza" userId="00d5eecf-57b9-426e-b9f7-dda9fa42ba01" providerId="ADAL" clId="{CDCCA550-8475-DE42-A0E0-AA3E4A9843F6}" dt="2022-08-11T08:53:09.450" v="863" actId="2696"/>
        <pc:sldMkLst>
          <pc:docMk/>
          <pc:sldMk cId="0" sldId="287"/>
        </pc:sldMkLst>
      </pc:sldChg>
      <pc:sldChg chg="addSp delSp modSp mod">
        <pc:chgData name="Ewodwa Magqaza" userId="00d5eecf-57b9-426e-b9f7-dda9fa42ba01" providerId="ADAL" clId="{CDCCA550-8475-DE42-A0E0-AA3E4A9843F6}" dt="2022-08-11T08:52:49.107" v="862"/>
        <pc:sldMkLst>
          <pc:docMk/>
          <pc:sldMk cId="0" sldId="289"/>
        </pc:sldMkLst>
        <pc:spChg chg="add del mod">
          <ac:chgData name="Ewodwa Magqaza" userId="00d5eecf-57b9-426e-b9f7-dda9fa42ba01" providerId="ADAL" clId="{CDCCA550-8475-DE42-A0E0-AA3E4A9843F6}" dt="2022-08-11T08:52:49.107" v="862"/>
          <ac:spMkLst>
            <pc:docMk/>
            <pc:sldMk cId="0" sldId="289"/>
            <ac:spMk id="2" creationId="{EAEDECCE-4B3B-B581-2132-15D46BB5AA95}"/>
          </ac:spMkLst>
        </pc:spChg>
      </pc:sldChg>
      <pc:sldChg chg="del">
        <pc:chgData name="Ewodwa Magqaza" userId="00d5eecf-57b9-426e-b9f7-dda9fa42ba01" providerId="ADAL" clId="{CDCCA550-8475-DE42-A0E0-AA3E4A9843F6}" dt="2022-08-11T08:52:40.169" v="859" actId="2696"/>
        <pc:sldMkLst>
          <pc:docMk/>
          <pc:sldMk cId="0" sldId="290"/>
        </pc:sldMkLst>
      </pc:sldChg>
      <pc:sldChg chg="del">
        <pc:chgData name="Ewodwa Magqaza" userId="00d5eecf-57b9-426e-b9f7-dda9fa42ba01" providerId="ADAL" clId="{CDCCA550-8475-DE42-A0E0-AA3E4A9843F6}" dt="2022-08-11T08:52:39.324" v="858" actId="2696"/>
        <pc:sldMkLst>
          <pc:docMk/>
          <pc:sldMk cId="0" sldId="291"/>
        </pc:sldMkLst>
      </pc:sldChg>
      <pc:sldChg chg="del">
        <pc:chgData name="Ewodwa Magqaza" userId="00d5eecf-57b9-426e-b9f7-dda9fa42ba01" providerId="ADAL" clId="{CDCCA550-8475-DE42-A0E0-AA3E4A9843F6}" dt="2022-08-11T08:52:38.224" v="857" actId="2696"/>
        <pc:sldMkLst>
          <pc:docMk/>
          <pc:sldMk cId="0" sldId="292"/>
        </pc:sldMkLst>
      </pc:sldChg>
      <pc:sldChg chg="del">
        <pc:chgData name="Ewodwa Magqaza" userId="00d5eecf-57b9-426e-b9f7-dda9fa42ba01" providerId="ADAL" clId="{CDCCA550-8475-DE42-A0E0-AA3E4A9843F6}" dt="2022-08-11T08:52:36.385" v="856" actId="2696"/>
        <pc:sldMkLst>
          <pc:docMk/>
          <pc:sldMk cId="0" sldId="293"/>
        </pc:sldMkLst>
      </pc:sldChg>
      <pc:sldChg chg="del">
        <pc:chgData name="Ewodwa Magqaza" userId="00d5eecf-57b9-426e-b9f7-dda9fa42ba01" providerId="ADAL" clId="{CDCCA550-8475-DE42-A0E0-AA3E4A9843F6}" dt="2022-08-11T08:52:35.581" v="855" actId="2696"/>
        <pc:sldMkLst>
          <pc:docMk/>
          <pc:sldMk cId="0" sldId="294"/>
        </pc:sldMkLst>
      </pc:sldChg>
      <pc:sldChg chg="del">
        <pc:chgData name="Ewodwa Magqaza" userId="00d5eecf-57b9-426e-b9f7-dda9fa42ba01" providerId="ADAL" clId="{CDCCA550-8475-DE42-A0E0-AA3E4A9843F6}" dt="2022-08-11T08:52:34.875" v="854" actId="2696"/>
        <pc:sldMkLst>
          <pc:docMk/>
          <pc:sldMk cId="0" sldId="295"/>
        </pc:sldMkLst>
      </pc:sldChg>
      <pc:sldChg chg="del">
        <pc:chgData name="Ewodwa Magqaza" userId="00d5eecf-57b9-426e-b9f7-dda9fa42ba01" providerId="ADAL" clId="{CDCCA550-8475-DE42-A0E0-AA3E4A9843F6}" dt="2022-08-11T08:52:34.051" v="853" actId="2696"/>
        <pc:sldMkLst>
          <pc:docMk/>
          <pc:sldMk cId="0" sldId="296"/>
        </pc:sldMkLst>
      </pc:sldChg>
      <pc:sldChg chg="del">
        <pc:chgData name="Ewodwa Magqaza" userId="00d5eecf-57b9-426e-b9f7-dda9fa42ba01" providerId="ADAL" clId="{CDCCA550-8475-DE42-A0E0-AA3E4A9843F6}" dt="2022-08-11T08:52:33.354" v="852" actId="2696"/>
        <pc:sldMkLst>
          <pc:docMk/>
          <pc:sldMk cId="0" sldId="297"/>
        </pc:sldMkLst>
      </pc:sldChg>
      <pc:sldChg chg="del">
        <pc:chgData name="Ewodwa Magqaza" userId="00d5eecf-57b9-426e-b9f7-dda9fa42ba01" providerId="ADAL" clId="{CDCCA550-8475-DE42-A0E0-AA3E4A9843F6}" dt="2022-08-11T08:52:31.943" v="851" actId="2696"/>
        <pc:sldMkLst>
          <pc:docMk/>
          <pc:sldMk cId="0" sldId="298"/>
        </pc:sldMkLst>
      </pc:sldChg>
      <pc:sldChg chg="del">
        <pc:chgData name="Ewodwa Magqaza" userId="00d5eecf-57b9-426e-b9f7-dda9fa42ba01" providerId="ADAL" clId="{CDCCA550-8475-DE42-A0E0-AA3E4A9843F6}" dt="2022-08-11T08:52:31.581" v="850" actId="2696"/>
        <pc:sldMkLst>
          <pc:docMk/>
          <pc:sldMk cId="0" sldId="299"/>
        </pc:sldMkLst>
      </pc:sldChg>
      <pc:sldChg chg="del">
        <pc:chgData name="Ewodwa Magqaza" userId="00d5eecf-57b9-426e-b9f7-dda9fa42ba01" providerId="ADAL" clId="{CDCCA550-8475-DE42-A0E0-AA3E4A9843F6}" dt="2022-08-11T08:52:30.661" v="849" actId="2696"/>
        <pc:sldMkLst>
          <pc:docMk/>
          <pc:sldMk cId="0" sldId="300"/>
        </pc:sldMkLst>
      </pc:sldChg>
      <pc:sldChg chg="del">
        <pc:chgData name="Ewodwa Magqaza" userId="00d5eecf-57b9-426e-b9f7-dda9fa42ba01" providerId="ADAL" clId="{CDCCA550-8475-DE42-A0E0-AA3E4A9843F6}" dt="2022-08-11T08:52:29.919" v="848" actId="2696"/>
        <pc:sldMkLst>
          <pc:docMk/>
          <pc:sldMk cId="0" sldId="301"/>
        </pc:sldMkLst>
      </pc:sldChg>
      <pc:sldChg chg="del">
        <pc:chgData name="Ewodwa Magqaza" userId="00d5eecf-57b9-426e-b9f7-dda9fa42ba01" providerId="ADAL" clId="{CDCCA550-8475-DE42-A0E0-AA3E4A9843F6}" dt="2022-08-11T08:52:29.131" v="847" actId="2696"/>
        <pc:sldMkLst>
          <pc:docMk/>
          <pc:sldMk cId="0" sldId="302"/>
        </pc:sldMkLst>
      </pc:sldChg>
      <pc:sldChg chg="del">
        <pc:chgData name="Ewodwa Magqaza" userId="00d5eecf-57b9-426e-b9f7-dda9fa42ba01" providerId="ADAL" clId="{CDCCA550-8475-DE42-A0E0-AA3E4A9843F6}" dt="2022-08-11T08:52:28.338" v="846" actId="2696"/>
        <pc:sldMkLst>
          <pc:docMk/>
          <pc:sldMk cId="0" sldId="303"/>
        </pc:sldMkLst>
      </pc:sldChg>
      <pc:sldChg chg="del">
        <pc:chgData name="Ewodwa Magqaza" userId="00d5eecf-57b9-426e-b9f7-dda9fa42ba01" providerId="ADAL" clId="{CDCCA550-8475-DE42-A0E0-AA3E4A9843F6}" dt="2022-08-11T08:52:27.626" v="845" actId="2696"/>
        <pc:sldMkLst>
          <pc:docMk/>
          <pc:sldMk cId="0" sldId="304"/>
        </pc:sldMkLst>
      </pc:sldChg>
      <pc:sldChg chg="del">
        <pc:chgData name="Ewodwa Magqaza" userId="00d5eecf-57b9-426e-b9f7-dda9fa42ba01" providerId="ADAL" clId="{CDCCA550-8475-DE42-A0E0-AA3E4A9843F6}" dt="2022-08-11T08:52:26.849" v="844" actId="2696"/>
        <pc:sldMkLst>
          <pc:docMk/>
          <pc:sldMk cId="0" sldId="305"/>
        </pc:sldMkLst>
      </pc:sldChg>
      <pc:sldChg chg="del">
        <pc:chgData name="Ewodwa Magqaza" userId="00d5eecf-57b9-426e-b9f7-dda9fa42ba01" providerId="ADAL" clId="{CDCCA550-8475-DE42-A0E0-AA3E4A9843F6}" dt="2022-08-11T08:52:26.070" v="843" actId="2696"/>
        <pc:sldMkLst>
          <pc:docMk/>
          <pc:sldMk cId="0" sldId="306"/>
        </pc:sldMkLst>
      </pc:sldChg>
      <pc:sldChg chg="del">
        <pc:chgData name="Ewodwa Magqaza" userId="00d5eecf-57b9-426e-b9f7-dda9fa42ba01" providerId="ADAL" clId="{CDCCA550-8475-DE42-A0E0-AA3E4A9843F6}" dt="2022-08-11T08:52:25.360" v="842" actId="2696"/>
        <pc:sldMkLst>
          <pc:docMk/>
          <pc:sldMk cId="0" sldId="307"/>
        </pc:sldMkLst>
      </pc:sldChg>
      <pc:sldChg chg="del">
        <pc:chgData name="Ewodwa Magqaza" userId="00d5eecf-57b9-426e-b9f7-dda9fa42ba01" providerId="ADAL" clId="{CDCCA550-8475-DE42-A0E0-AA3E4A9843F6}" dt="2022-08-11T08:52:24.606" v="841" actId="2696"/>
        <pc:sldMkLst>
          <pc:docMk/>
          <pc:sldMk cId="0" sldId="308"/>
        </pc:sldMkLst>
      </pc:sldChg>
      <pc:sldChg chg="del">
        <pc:chgData name="Ewodwa Magqaza" userId="00d5eecf-57b9-426e-b9f7-dda9fa42ba01" providerId="ADAL" clId="{CDCCA550-8475-DE42-A0E0-AA3E4A9843F6}" dt="2022-08-11T08:52:23.869" v="840" actId="2696"/>
        <pc:sldMkLst>
          <pc:docMk/>
          <pc:sldMk cId="0" sldId="309"/>
        </pc:sldMkLst>
      </pc:sldChg>
      <pc:sldChg chg="del">
        <pc:chgData name="Ewodwa Magqaza" userId="00d5eecf-57b9-426e-b9f7-dda9fa42ba01" providerId="ADAL" clId="{CDCCA550-8475-DE42-A0E0-AA3E4A9843F6}" dt="2022-08-11T08:52:23.061" v="839" actId="2696"/>
        <pc:sldMkLst>
          <pc:docMk/>
          <pc:sldMk cId="0" sldId="310"/>
        </pc:sldMkLst>
      </pc:sldChg>
      <pc:sldMasterChg chg="delSldLayout">
        <pc:chgData name="Ewodwa Magqaza" userId="00d5eecf-57b9-426e-b9f7-dda9fa42ba01" providerId="ADAL" clId="{CDCCA550-8475-DE42-A0E0-AA3E4A9843F6}" dt="2022-08-11T08:53:11.790" v="864" actId="2696"/>
        <pc:sldMasterMkLst>
          <pc:docMk/>
          <pc:sldMasterMk cId="0" sldId="2147483689"/>
        </pc:sldMasterMkLst>
        <pc:sldLayoutChg chg="del">
          <pc:chgData name="Ewodwa Magqaza" userId="00d5eecf-57b9-426e-b9f7-dda9fa42ba01" providerId="ADAL" clId="{CDCCA550-8475-DE42-A0E0-AA3E4A9843F6}" dt="2022-08-10T13:35:37.209" v="87" actId="2696"/>
          <pc:sldLayoutMkLst>
            <pc:docMk/>
            <pc:sldMasterMk cId="0" sldId="2147483689"/>
            <pc:sldLayoutMk cId="0" sldId="2147483650"/>
          </pc:sldLayoutMkLst>
        </pc:sldLayoutChg>
        <pc:sldLayoutChg chg="del">
          <pc:chgData name="Ewodwa Magqaza" userId="00d5eecf-57b9-426e-b9f7-dda9fa42ba01" providerId="ADAL" clId="{CDCCA550-8475-DE42-A0E0-AA3E4A9843F6}" dt="2022-08-11T08:46:31.582" v="772" actId="2696"/>
          <pc:sldLayoutMkLst>
            <pc:docMk/>
            <pc:sldMasterMk cId="0" sldId="2147483689"/>
            <pc:sldLayoutMk cId="0" sldId="2147483651"/>
          </pc:sldLayoutMkLst>
        </pc:sldLayoutChg>
        <pc:sldLayoutChg chg="del">
          <pc:chgData name="Ewodwa Magqaza" userId="00d5eecf-57b9-426e-b9f7-dda9fa42ba01" providerId="ADAL" clId="{CDCCA550-8475-DE42-A0E0-AA3E4A9843F6}" dt="2022-08-11T08:52:40.169" v="859" actId="2696"/>
          <pc:sldLayoutMkLst>
            <pc:docMk/>
            <pc:sldMasterMk cId="0" sldId="2147483689"/>
            <pc:sldLayoutMk cId="0" sldId="2147483652"/>
          </pc:sldLayoutMkLst>
        </pc:sldLayoutChg>
        <pc:sldLayoutChg chg="del">
          <pc:chgData name="Ewodwa Magqaza" userId="00d5eecf-57b9-426e-b9f7-dda9fa42ba01" providerId="ADAL" clId="{CDCCA550-8475-DE42-A0E0-AA3E4A9843F6}" dt="2022-08-11T08:46:18.005" v="767" actId="2696"/>
          <pc:sldLayoutMkLst>
            <pc:docMk/>
            <pc:sldMasterMk cId="0" sldId="2147483689"/>
            <pc:sldLayoutMk cId="0" sldId="2147483657"/>
          </pc:sldLayoutMkLst>
        </pc:sldLayoutChg>
        <pc:sldLayoutChg chg="del">
          <pc:chgData name="Ewodwa Magqaza" userId="00d5eecf-57b9-426e-b9f7-dda9fa42ba01" providerId="ADAL" clId="{CDCCA550-8475-DE42-A0E0-AA3E4A9843F6}" dt="2022-08-11T08:46:03.448" v="761" actId="2696"/>
          <pc:sldLayoutMkLst>
            <pc:docMk/>
            <pc:sldMasterMk cId="0" sldId="2147483689"/>
            <pc:sldLayoutMk cId="0" sldId="2147483660"/>
          </pc:sldLayoutMkLst>
        </pc:sldLayoutChg>
        <pc:sldLayoutChg chg="del">
          <pc:chgData name="Ewodwa Magqaza" userId="00d5eecf-57b9-426e-b9f7-dda9fa42ba01" providerId="ADAL" clId="{CDCCA550-8475-DE42-A0E0-AA3E4A9843F6}" dt="2022-08-11T08:45:53.740" v="758" actId="2696"/>
          <pc:sldLayoutMkLst>
            <pc:docMk/>
            <pc:sldMasterMk cId="0" sldId="2147483689"/>
            <pc:sldLayoutMk cId="0" sldId="2147483661"/>
          </pc:sldLayoutMkLst>
        </pc:sldLayoutChg>
        <pc:sldLayoutChg chg="del">
          <pc:chgData name="Ewodwa Magqaza" userId="00d5eecf-57b9-426e-b9f7-dda9fa42ba01" providerId="ADAL" clId="{CDCCA550-8475-DE42-A0E0-AA3E4A9843F6}" dt="2022-08-11T08:46:26.901" v="770" actId="2696"/>
          <pc:sldLayoutMkLst>
            <pc:docMk/>
            <pc:sldMasterMk cId="0" sldId="2147483689"/>
            <pc:sldLayoutMk cId="0" sldId="2147483663"/>
          </pc:sldLayoutMkLst>
        </pc:sldLayoutChg>
        <pc:sldLayoutChg chg="del">
          <pc:chgData name="Ewodwa Magqaza" userId="00d5eecf-57b9-426e-b9f7-dda9fa42ba01" providerId="ADAL" clId="{CDCCA550-8475-DE42-A0E0-AA3E4A9843F6}" dt="2022-08-11T08:46:24.727" v="769" actId="2696"/>
          <pc:sldLayoutMkLst>
            <pc:docMk/>
            <pc:sldMasterMk cId="0" sldId="2147483689"/>
            <pc:sldLayoutMk cId="0" sldId="2147483664"/>
          </pc:sldLayoutMkLst>
        </pc:sldLayoutChg>
        <pc:sldLayoutChg chg="del">
          <pc:chgData name="Ewodwa Magqaza" userId="00d5eecf-57b9-426e-b9f7-dda9fa42ba01" providerId="ADAL" clId="{CDCCA550-8475-DE42-A0E0-AA3E4A9843F6}" dt="2022-08-11T08:45:50.714" v="757" actId="2696"/>
          <pc:sldLayoutMkLst>
            <pc:docMk/>
            <pc:sldMasterMk cId="0" sldId="2147483689"/>
            <pc:sldLayoutMk cId="0" sldId="2147483665"/>
          </pc:sldLayoutMkLst>
        </pc:sldLayoutChg>
        <pc:sldLayoutChg chg="del">
          <pc:chgData name="Ewodwa Magqaza" userId="00d5eecf-57b9-426e-b9f7-dda9fa42ba01" providerId="ADAL" clId="{CDCCA550-8475-DE42-A0E0-AA3E4A9843F6}" dt="2022-08-11T08:46:21.763" v="768" actId="2696"/>
          <pc:sldLayoutMkLst>
            <pc:docMk/>
            <pc:sldMasterMk cId="0" sldId="2147483689"/>
            <pc:sldLayoutMk cId="0" sldId="2147483666"/>
          </pc:sldLayoutMkLst>
        </pc:sldLayoutChg>
        <pc:sldLayoutChg chg="del">
          <pc:chgData name="Ewodwa Magqaza" userId="00d5eecf-57b9-426e-b9f7-dda9fa42ba01" providerId="ADAL" clId="{CDCCA550-8475-DE42-A0E0-AA3E4A9843F6}" dt="2022-08-11T08:45:31.374" v="754" actId="2696"/>
          <pc:sldLayoutMkLst>
            <pc:docMk/>
            <pc:sldMasterMk cId="0" sldId="2147483689"/>
            <pc:sldLayoutMk cId="0" sldId="2147483669"/>
          </pc:sldLayoutMkLst>
        </pc:sldLayoutChg>
        <pc:sldLayoutChg chg="del">
          <pc:chgData name="Ewodwa Magqaza" userId="00d5eecf-57b9-426e-b9f7-dda9fa42ba01" providerId="ADAL" clId="{CDCCA550-8475-DE42-A0E0-AA3E4A9843F6}" dt="2022-08-11T08:53:11.790" v="864" actId="2696"/>
          <pc:sldLayoutMkLst>
            <pc:docMk/>
            <pc:sldMasterMk cId="0" sldId="2147483689"/>
            <pc:sldLayoutMk cId="0" sldId="2147483670"/>
          </pc:sldLayoutMkLst>
        </pc:sldLayoutChg>
        <pc:sldLayoutChg chg="del">
          <pc:chgData name="Ewodwa Magqaza" userId="00d5eecf-57b9-426e-b9f7-dda9fa42ba01" providerId="ADAL" clId="{CDCCA550-8475-DE42-A0E0-AA3E4A9843F6}" dt="2022-08-11T08:53:09.450" v="863" actId="2696"/>
          <pc:sldLayoutMkLst>
            <pc:docMk/>
            <pc:sldMasterMk cId="0" sldId="2147483689"/>
            <pc:sldLayoutMk cId="0" sldId="2147483671"/>
          </pc:sldLayoutMkLst>
        </pc:sldLayoutChg>
        <pc:sldLayoutChg chg="del">
          <pc:chgData name="Ewodwa Magqaza" userId="00d5eecf-57b9-426e-b9f7-dda9fa42ba01" providerId="ADAL" clId="{CDCCA550-8475-DE42-A0E0-AA3E4A9843F6}" dt="2022-08-11T08:52:38.224" v="857" actId="2696"/>
          <pc:sldLayoutMkLst>
            <pc:docMk/>
            <pc:sldMasterMk cId="0" sldId="2147483689"/>
            <pc:sldLayoutMk cId="0" sldId="2147483672"/>
          </pc:sldLayoutMkLst>
        </pc:sldLayoutChg>
        <pc:sldLayoutChg chg="del">
          <pc:chgData name="Ewodwa Magqaza" userId="00d5eecf-57b9-426e-b9f7-dda9fa42ba01" providerId="ADAL" clId="{CDCCA550-8475-DE42-A0E0-AA3E4A9843F6}" dt="2022-08-11T08:52:39.324" v="858" actId="2696"/>
          <pc:sldLayoutMkLst>
            <pc:docMk/>
            <pc:sldMasterMk cId="0" sldId="2147483689"/>
            <pc:sldLayoutMk cId="0" sldId="2147483673"/>
          </pc:sldLayoutMkLst>
        </pc:sldLayoutChg>
        <pc:sldLayoutChg chg="del">
          <pc:chgData name="Ewodwa Magqaza" userId="00d5eecf-57b9-426e-b9f7-dda9fa42ba01" providerId="ADAL" clId="{CDCCA550-8475-DE42-A0E0-AA3E4A9843F6}" dt="2022-08-11T08:46:10.749" v="764" actId="2696"/>
          <pc:sldLayoutMkLst>
            <pc:docMk/>
            <pc:sldMasterMk cId="0" sldId="2147483689"/>
            <pc:sldLayoutMk cId="0" sldId="2147483674"/>
          </pc:sldLayoutMkLst>
        </pc:sldLayoutChg>
        <pc:sldLayoutChg chg="del">
          <pc:chgData name="Ewodwa Magqaza" userId="00d5eecf-57b9-426e-b9f7-dda9fa42ba01" providerId="ADAL" clId="{CDCCA550-8475-DE42-A0E0-AA3E4A9843F6}" dt="2022-08-11T08:46:08.464" v="763" actId="2696"/>
          <pc:sldLayoutMkLst>
            <pc:docMk/>
            <pc:sldMasterMk cId="0" sldId="2147483689"/>
            <pc:sldLayoutMk cId="0" sldId="2147483675"/>
          </pc:sldLayoutMkLst>
        </pc:sldLayoutChg>
        <pc:sldLayoutChg chg="del">
          <pc:chgData name="Ewodwa Magqaza" userId="00d5eecf-57b9-426e-b9f7-dda9fa42ba01" providerId="ADAL" clId="{CDCCA550-8475-DE42-A0E0-AA3E4A9843F6}" dt="2022-08-11T08:46:05.553" v="762" actId="2696"/>
          <pc:sldLayoutMkLst>
            <pc:docMk/>
            <pc:sldMasterMk cId="0" sldId="2147483689"/>
            <pc:sldLayoutMk cId="0" sldId="2147483676"/>
          </pc:sldLayoutMkLst>
        </pc:sldLayoutChg>
        <pc:sldLayoutChg chg="del">
          <pc:chgData name="Ewodwa Magqaza" userId="00d5eecf-57b9-426e-b9f7-dda9fa42ba01" providerId="ADAL" clId="{CDCCA550-8475-DE42-A0E0-AA3E4A9843F6}" dt="2022-08-11T08:46:01.475" v="760" actId="2696"/>
          <pc:sldLayoutMkLst>
            <pc:docMk/>
            <pc:sldMasterMk cId="0" sldId="2147483689"/>
            <pc:sldLayoutMk cId="0" sldId="2147483677"/>
          </pc:sldLayoutMkLst>
        </pc:sldLayoutChg>
        <pc:sldLayoutChg chg="del">
          <pc:chgData name="Ewodwa Magqaza" userId="00d5eecf-57b9-426e-b9f7-dda9fa42ba01" providerId="ADAL" clId="{CDCCA550-8475-DE42-A0E0-AA3E4A9843F6}" dt="2022-08-11T08:45:58.690" v="759" actId="2696"/>
          <pc:sldLayoutMkLst>
            <pc:docMk/>
            <pc:sldMasterMk cId="0" sldId="2147483689"/>
            <pc:sldLayoutMk cId="0" sldId="2147483678"/>
          </pc:sldLayoutMkLst>
        </pc:sldLayoutChg>
        <pc:sldLayoutChg chg="del">
          <pc:chgData name="Ewodwa Magqaza" userId="00d5eecf-57b9-426e-b9f7-dda9fa42ba01" providerId="ADAL" clId="{CDCCA550-8475-DE42-A0E0-AA3E4A9843F6}" dt="2022-08-11T08:46:15.171" v="766" actId="2696"/>
          <pc:sldLayoutMkLst>
            <pc:docMk/>
            <pc:sldMasterMk cId="0" sldId="2147483689"/>
            <pc:sldLayoutMk cId="0" sldId="2147483679"/>
          </pc:sldLayoutMkLst>
        </pc:sldLayoutChg>
        <pc:sldLayoutChg chg="del">
          <pc:chgData name="Ewodwa Magqaza" userId="00d5eecf-57b9-426e-b9f7-dda9fa42ba01" providerId="ADAL" clId="{CDCCA550-8475-DE42-A0E0-AA3E4A9843F6}" dt="2022-08-11T08:45:48.067" v="756" actId="2696"/>
          <pc:sldLayoutMkLst>
            <pc:docMk/>
            <pc:sldMasterMk cId="0" sldId="2147483689"/>
            <pc:sldLayoutMk cId="0" sldId="2147483680"/>
          </pc:sldLayoutMkLst>
        </pc:sldLayoutChg>
        <pc:sldLayoutChg chg="del">
          <pc:chgData name="Ewodwa Magqaza" userId="00d5eecf-57b9-426e-b9f7-dda9fa42ba01" providerId="ADAL" clId="{CDCCA550-8475-DE42-A0E0-AA3E4A9843F6}" dt="2022-08-11T08:45:45.129" v="755" actId="2696"/>
          <pc:sldLayoutMkLst>
            <pc:docMk/>
            <pc:sldMasterMk cId="0" sldId="2147483689"/>
            <pc:sldLayoutMk cId="0" sldId="2147483681"/>
          </pc:sldLayoutMkLst>
        </pc:sldLayoutChg>
        <pc:sldLayoutChg chg="del">
          <pc:chgData name="Ewodwa Magqaza" userId="00d5eecf-57b9-426e-b9f7-dda9fa42ba01" providerId="ADAL" clId="{CDCCA550-8475-DE42-A0E0-AA3E4A9843F6}" dt="2022-08-11T08:46:28.989" v="771" actId="2696"/>
          <pc:sldLayoutMkLst>
            <pc:docMk/>
            <pc:sldMasterMk cId="0" sldId="2147483689"/>
            <pc:sldLayoutMk cId="0" sldId="2147483682"/>
          </pc:sldLayoutMkLst>
        </pc:sldLayoutChg>
      </pc:sldMasterChg>
      <pc:sldMasterChg chg="del delSldLayout">
        <pc:chgData name="Ewodwa Magqaza" userId="00d5eecf-57b9-426e-b9f7-dda9fa42ba01" providerId="ADAL" clId="{CDCCA550-8475-DE42-A0E0-AA3E4A9843F6}" dt="2022-08-11T08:52:36.385" v="856" actId="2696"/>
        <pc:sldMasterMkLst>
          <pc:docMk/>
          <pc:sldMasterMk cId="0" sldId="2147483690"/>
        </pc:sldMasterMkLst>
        <pc:sldLayoutChg chg="del">
          <pc:chgData name="Ewodwa Magqaza" userId="00d5eecf-57b9-426e-b9f7-dda9fa42ba01" providerId="ADAL" clId="{CDCCA550-8475-DE42-A0E0-AA3E4A9843F6}" dt="2022-08-11T08:52:31.943" v="851" actId="2696"/>
          <pc:sldLayoutMkLst>
            <pc:docMk/>
            <pc:sldMasterMk cId="0" sldId="2147483690"/>
            <pc:sldLayoutMk cId="0" sldId="2147483687"/>
          </pc:sldLayoutMkLst>
        </pc:sldLayoutChg>
        <pc:sldLayoutChg chg="del">
          <pc:chgData name="Ewodwa Magqaza" userId="00d5eecf-57b9-426e-b9f7-dda9fa42ba01" providerId="ADAL" clId="{CDCCA550-8475-DE42-A0E0-AA3E4A9843F6}" dt="2022-08-11T08:52:36.385" v="856" actId="2696"/>
          <pc:sldLayoutMkLst>
            <pc:docMk/>
            <pc:sldMasterMk cId="0" sldId="2147483690"/>
            <pc:sldLayoutMk cId="0" sldId="214748368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E935D-4537-475A-A244-D9C89F92BB3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ZA"/>
        </a:p>
      </dgm:t>
    </dgm:pt>
    <dgm:pt modelId="{4CF0CD16-BA8F-4C3C-8BB1-6E399BA17B72}">
      <dgm:prSet phldrT="[Text]"/>
      <dgm:spPr/>
      <dgm:t>
        <a:bodyPr/>
        <a:lstStyle/>
        <a:p>
          <a:r>
            <a:rPr lang="en-US" dirty="0"/>
            <a:t>Purchase order</a:t>
          </a:r>
          <a:endParaRPr lang="en-ZA" dirty="0"/>
        </a:p>
      </dgm:t>
    </dgm:pt>
    <dgm:pt modelId="{65953575-8B55-4117-8BEA-C1A45834C371}" type="parTrans" cxnId="{822B78B7-ABA3-4776-A431-35CD5A48DAC6}">
      <dgm:prSet/>
      <dgm:spPr/>
      <dgm:t>
        <a:bodyPr/>
        <a:lstStyle/>
        <a:p>
          <a:endParaRPr lang="en-ZA"/>
        </a:p>
      </dgm:t>
    </dgm:pt>
    <dgm:pt modelId="{105522AD-C75C-4F24-ADA8-3E3CE8BD17B7}" type="sibTrans" cxnId="{822B78B7-ABA3-4776-A431-35CD5A48DAC6}">
      <dgm:prSet/>
      <dgm:spPr/>
      <dgm:t>
        <a:bodyPr/>
        <a:lstStyle/>
        <a:p>
          <a:endParaRPr lang="en-ZA"/>
        </a:p>
      </dgm:t>
    </dgm:pt>
    <dgm:pt modelId="{C03FDB51-785E-448C-8F27-8EADA573ED58}">
      <dgm:prSet phldrT="[Text]"/>
      <dgm:spPr/>
      <dgm:t>
        <a:bodyPr/>
        <a:lstStyle/>
        <a:p>
          <a:r>
            <a:rPr lang="en-US" dirty="0"/>
            <a:t>Delivery of goods </a:t>
          </a:r>
          <a:endParaRPr lang="en-ZA" dirty="0"/>
        </a:p>
      </dgm:t>
    </dgm:pt>
    <dgm:pt modelId="{3C86BB07-1C2B-467B-A807-2D503194EE8A}" type="parTrans" cxnId="{CFEC720F-0C7A-4F33-B047-A33DF02A5F86}">
      <dgm:prSet/>
      <dgm:spPr/>
      <dgm:t>
        <a:bodyPr/>
        <a:lstStyle/>
        <a:p>
          <a:endParaRPr lang="en-ZA"/>
        </a:p>
      </dgm:t>
    </dgm:pt>
    <dgm:pt modelId="{8620C16D-9685-4C7F-906F-EB9165125854}" type="sibTrans" cxnId="{CFEC720F-0C7A-4F33-B047-A33DF02A5F86}">
      <dgm:prSet/>
      <dgm:spPr/>
      <dgm:t>
        <a:bodyPr/>
        <a:lstStyle/>
        <a:p>
          <a:endParaRPr lang="en-ZA"/>
        </a:p>
      </dgm:t>
    </dgm:pt>
    <dgm:pt modelId="{D482D9BD-7A7B-4A69-97AA-E75225F0B095}">
      <dgm:prSet phldrT="[Text]"/>
      <dgm:spPr/>
      <dgm:t>
        <a:bodyPr/>
        <a:lstStyle/>
        <a:p>
          <a:r>
            <a:rPr lang="en-US" dirty="0"/>
            <a:t>Purchase journal (PJ)</a:t>
          </a:r>
          <a:endParaRPr lang="en-ZA" dirty="0"/>
        </a:p>
      </dgm:t>
    </dgm:pt>
    <dgm:pt modelId="{FE1C7074-85FB-481D-BC85-BBD4F0F71E79}" type="parTrans" cxnId="{1480A299-91E9-4F20-812B-FEB53462386F}">
      <dgm:prSet/>
      <dgm:spPr/>
      <dgm:t>
        <a:bodyPr/>
        <a:lstStyle/>
        <a:p>
          <a:endParaRPr lang="en-ZA"/>
        </a:p>
      </dgm:t>
    </dgm:pt>
    <dgm:pt modelId="{3841B81A-3968-483B-BC66-55000799EF33}" type="sibTrans" cxnId="{1480A299-91E9-4F20-812B-FEB53462386F}">
      <dgm:prSet/>
      <dgm:spPr/>
      <dgm:t>
        <a:bodyPr/>
        <a:lstStyle/>
        <a:p>
          <a:endParaRPr lang="en-ZA"/>
        </a:p>
      </dgm:t>
    </dgm:pt>
    <dgm:pt modelId="{6C43E225-A32B-4140-8E05-BB5153D67412}">
      <dgm:prSet phldrT="[Text]"/>
      <dgm:spPr/>
      <dgm:t>
        <a:bodyPr/>
        <a:lstStyle/>
        <a:p>
          <a:r>
            <a:rPr lang="en-US" dirty="0"/>
            <a:t>Reconciliation </a:t>
          </a:r>
          <a:endParaRPr lang="en-ZA" dirty="0"/>
        </a:p>
      </dgm:t>
    </dgm:pt>
    <dgm:pt modelId="{DEDDB4C6-6376-4691-8A1B-B485C227DC8B}" type="parTrans" cxnId="{64EA848D-4DB9-4A2F-BC5E-5B16328E5D9D}">
      <dgm:prSet/>
      <dgm:spPr/>
      <dgm:t>
        <a:bodyPr/>
        <a:lstStyle/>
        <a:p>
          <a:endParaRPr lang="en-ZA"/>
        </a:p>
      </dgm:t>
    </dgm:pt>
    <dgm:pt modelId="{7691CD75-6720-4A75-9E8A-5F9B7BDA569A}" type="sibTrans" cxnId="{64EA848D-4DB9-4A2F-BC5E-5B16328E5D9D}">
      <dgm:prSet/>
      <dgm:spPr/>
      <dgm:t>
        <a:bodyPr/>
        <a:lstStyle/>
        <a:p>
          <a:endParaRPr lang="en-ZA"/>
        </a:p>
      </dgm:t>
    </dgm:pt>
    <dgm:pt modelId="{64C97C77-531C-45A5-B05D-47998C6278B3}">
      <dgm:prSet phldrT="[Text]"/>
      <dgm:spPr/>
      <dgm:t>
        <a:bodyPr/>
        <a:lstStyle/>
        <a:p>
          <a:r>
            <a:rPr lang="en-US" dirty="0"/>
            <a:t>Payment to supplier (Remittance and cashbook)</a:t>
          </a:r>
          <a:endParaRPr lang="en-ZA" dirty="0"/>
        </a:p>
      </dgm:t>
    </dgm:pt>
    <dgm:pt modelId="{35C62E85-C61C-4D27-971C-8613D548115C}" type="parTrans" cxnId="{58FBD671-5FD8-4343-9311-5DB8A3AFB02D}">
      <dgm:prSet/>
      <dgm:spPr/>
      <dgm:t>
        <a:bodyPr/>
        <a:lstStyle/>
        <a:p>
          <a:endParaRPr lang="en-ZA"/>
        </a:p>
      </dgm:t>
    </dgm:pt>
    <dgm:pt modelId="{881CF9A4-1CC8-44CC-BF61-7CE939C91C6B}" type="sibTrans" cxnId="{58FBD671-5FD8-4343-9311-5DB8A3AFB02D}">
      <dgm:prSet/>
      <dgm:spPr/>
      <dgm:t>
        <a:bodyPr/>
        <a:lstStyle/>
        <a:p>
          <a:endParaRPr lang="en-ZA"/>
        </a:p>
      </dgm:t>
    </dgm:pt>
    <dgm:pt modelId="{379AAE33-B801-4EBE-8EF8-BA186DB2AA46}" type="pres">
      <dgm:prSet presAssocID="{352E935D-4537-475A-A244-D9C89F92BB3F}" presName="cycle" presStyleCnt="0">
        <dgm:presLayoutVars>
          <dgm:dir/>
          <dgm:resizeHandles val="exact"/>
        </dgm:presLayoutVars>
      </dgm:prSet>
      <dgm:spPr/>
    </dgm:pt>
    <dgm:pt modelId="{2631000B-0C2D-47E0-8642-92B99D6F002F}" type="pres">
      <dgm:prSet presAssocID="{4CF0CD16-BA8F-4C3C-8BB1-6E399BA17B72}" presName="node" presStyleLbl="node1" presStyleIdx="0" presStyleCnt="5">
        <dgm:presLayoutVars>
          <dgm:bulletEnabled val="1"/>
        </dgm:presLayoutVars>
      </dgm:prSet>
      <dgm:spPr/>
    </dgm:pt>
    <dgm:pt modelId="{31824FF0-F2BE-4A3F-950C-FBF6808FF1CD}" type="pres">
      <dgm:prSet presAssocID="{4CF0CD16-BA8F-4C3C-8BB1-6E399BA17B72}" presName="spNode" presStyleCnt="0"/>
      <dgm:spPr/>
    </dgm:pt>
    <dgm:pt modelId="{651C8630-337A-40D2-9533-DA89CEF11EDF}" type="pres">
      <dgm:prSet presAssocID="{105522AD-C75C-4F24-ADA8-3E3CE8BD17B7}" presName="sibTrans" presStyleLbl="sibTrans1D1" presStyleIdx="0" presStyleCnt="5"/>
      <dgm:spPr/>
    </dgm:pt>
    <dgm:pt modelId="{690763DD-0DD0-4076-80F2-0EDE4B1F4F2A}" type="pres">
      <dgm:prSet presAssocID="{C03FDB51-785E-448C-8F27-8EADA573ED58}" presName="node" presStyleLbl="node1" presStyleIdx="1" presStyleCnt="5">
        <dgm:presLayoutVars>
          <dgm:bulletEnabled val="1"/>
        </dgm:presLayoutVars>
      </dgm:prSet>
      <dgm:spPr/>
    </dgm:pt>
    <dgm:pt modelId="{934F0BF5-90F5-40F4-AA23-A51F55D88D62}" type="pres">
      <dgm:prSet presAssocID="{C03FDB51-785E-448C-8F27-8EADA573ED58}" presName="spNode" presStyleCnt="0"/>
      <dgm:spPr/>
    </dgm:pt>
    <dgm:pt modelId="{F3EC2703-3DEA-4499-B1A5-1B6C8C19B2A6}" type="pres">
      <dgm:prSet presAssocID="{8620C16D-9685-4C7F-906F-EB9165125854}" presName="sibTrans" presStyleLbl="sibTrans1D1" presStyleIdx="1" presStyleCnt="5"/>
      <dgm:spPr/>
    </dgm:pt>
    <dgm:pt modelId="{598AA106-49EA-4734-BA1D-BD183261F599}" type="pres">
      <dgm:prSet presAssocID="{D482D9BD-7A7B-4A69-97AA-E75225F0B095}" presName="node" presStyleLbl="node1" presStyleIdx="2" presStyleCnt="5">
        <dgm:presLayoutVars>
          <dgm:bulletEnabled val="1"/>
        </dgm:presLayoutVars>
      </dgm:prSet>
      <dgm:spPr/>
    </dgm:pt>
    <dgm:pt modelId="{F0DB465E-82DD-4BF3-831E-FB0984CE1E1A}" type="pres">
      <dgm:prSet presAssocID="{D482D9BD-7A7B-4A69-97AA-E75225F0B095}" presName="spNode" presStyleCnt="0"/>
      <dgm:spPr/>
    </dgm:pt>
    <dgm:pt modelId="{D4DB230E-C404-497D-8760-033E8EE1C4B3}" type="pres">
      <dgm:prSet presAssocID="{3841B81A-3968-483B-BC66-55000799EF33}" presName="sibTrans" presStyleLbl="sibTrans1D1" presStyleIdx="2" presStyleCnt="5"/>
      <dgm:spPr/>
    </dgm:pt>
    <dgm:pt modelId="{A2B50F36-35E2-45D1-86AD-AE06814CAAED}" type="pres">
      <dgm:prSet presAssocID="{6C43E225-A32B-4140-8E05-BB5153D67412}" presName="node" presStyleLbl="node1" presStyleIdx="3" presStyleCnt="5">
        <dgm:presLayoutVars>
          <dgm:bulletEnabled val="1"/>
        </dgm:presLayoutVars>
      </dgm:prSet>
      <dgm:spPr/>
    </dgm:pt>
    <dgm:pt modelId="{547DD953-6855-406C-8B95-A433E635089A}" type="pres">
      <dgm:prSet presAssocID="{6C43E225-A32B-4140-8E05-BB5153D67412}" presName="spNode" presStyleCnt="0"/>
      <dgm:spPr/>
    </dgm:pt>
    <dgm:pt modelId="{D3AF968A-2357-4669-9CFB-D361E1AD865F}" type="pres">
      <dgm:prSet presAssocID="{7691CD75-6720-4A75-9E8A-5F9B7BDA569A}" presName="sibTrans" presStyleLbl="sibTrans1D1" presStyleIdx="3" presStyleCnt="5"/>
      <dgm:spPr/>
    </dgm:pt>
    <dgm:pt modelId="{D4944495-C458-4AC7-9008-F4596BED5470}" type="pres">
      <dgm:prSet presAssocID="{64C97C77-531C-45A5-B05D-47998C6278B3}" presName="node" presStyleLbl="node1" presStyleIdx="4" presStyleCnt="5">
        <dgm:presLayoutVars>
          <dgm:bulletEnabled val="1"/>
        </dgm:presLayoutVars>
      </dgm:prSet>
      <dgm:spPr/>
    </dgm:pt>
    <dgm:pt modelId="{2552BE9B-4E55-41D3-A706-1B492EB7BA43}" type="pres">
      <dgm:prSet presAssocID="{64C97C77-531C-45A5-B05D-47998C6278B3}" presName="spNode" presStyleCnt="0"/>
      <dgm:spPr/>
    </dgm:pt>
    <dgm:pt modelId="{9EF32872-7128-4673-8473-DE37B9029654}" type="pres">
      <dgm:prSet presAssocID="{881CF9A4-1CC8-44CC-BF61-7CE939C91C6B}" presName="sibTrans" presStyleLbl="sibTrans1D1" presStyleIdx="4" presStyleCnt="5"/>
      <dgm:spPr/>
    </dgm:pt>
  </dgm:ptLst>
  <dgm:cxnLst>
    <dgm:cxn modelId="{8234820D-B593-47CA-BDA5-C98C1CA03A0C}" type="presOf" srcId="{C03FDB51-785E-448C-8F27-8EADA573ED58}" destId="{690763DD-0DD0-4076-80F2-0EDE4B1F4F2A}" srcOrd="0" destOrd="0" presId="urn:microsoft.com/office/officeart/2005/8/layout/cycle5"/>
    <dgm:cxn modelId="{CFEC720F-0C7A-4F33-B047-A33DF02A5F86}" srcId="{352E935D-4537-475A-A244-D9C89F92BB3F}" destId="{C03FDB51-785E-448C-8F27-8EADA573ED58}" srcOrd="1" destOrd="0" parTransId="{3C86BB07-1C2B-467B-A807-2D503194EE8A}" sibTransId="{8620C16D-9685-4C7F-906F-EB9165125854}"/>
    <dgm:cxn modelId="{82D71712-EE5D-4827-8EAA-572507DDB0C5}" type="presOf" srcId="{7691CD75-6720-4A75-9E8A-5F9B7BDA569A}" destId="{D3AF968A-2357-4669-9CFB-D361E1AD865F}" srcOrd="0" destOrd="0" presId="urn:microsoft.com/office/officeart/2005/8/layout/cycle5"/>
    <dgm:cxn modelId="{A320C612-1765-48C5-A2D8-766EC54A3244}" type="presOf" srcId="{D482D9BD-7A7B-4A69-97AA-E75225F0B095}" destId="{598AA106-49EA-4734-BA1D-BD183261F599}" srcOrd="0" destOrd="0" presId="urn:microsoft.com/office/officeart/2005/8/layout/cycle5"/>
    <dgm:cxn modelId="{86814C4E-EFEE-4A9C-8E61-89A7212F6262}" type="presOf" srcId="{4CF0CD16-BA8F-4C3C-8BB1-6E399BA17B72}" destId="{2631000B-0C2D-47E0-8642-92B99D6F002F}" srcOrd="0" destOrd="0" presId="urn:microsoft.com/office/officeart/2005/8/layout/cycle5"/>
    <dgm:cxn modelId="{9B5C5951-0321-4EDB-B1B3-36F3A8C7F918}" type="presOf" srcId="{352E935D-4537-475A-A244-D9C89F92BB3F}" destId="{379AAE33-B801-4EBE-8EF8-BA186DB2AA46}" srcOrd="0" destOrd="0" presId="urn:microsoft.com/office/officeart/2005/8/layout/cycle5"/>
    <dgm:cxn modelId="{58FBD671-5FD8-4343-9311-5DB8A3AFB02D}" srcId="{352E935D-4537-475A-A244-D9C89F92BB3F}" destId="{64C97C77-531C-45A5-B05D-47998C6278B3}" srcOrd="4" destOrd="0" parTransId="{35C62E85-C61C-4D27-971C-8613D548115C}" sibTransId="{881CF9A4-1CC8-44CC-BF61-7CE939C91C6B}"/>
    <dgm:cxn modelId="{48579572-E8D0-42F0-A1E8-66BEC6373C98}" type="presOf" srcId="{64C97C77-531C-45A5-B05D-47998C6278B3}" destId="{D4944495-C458-4AC7-9008-F4596BED5470}" srcOrd="0" destOrd="0" presId="urn:microsoft.com/office/officeart/2005/8/layout/cycle5"/>
    <dgm:cxn modelId="{05A0CC86-E435-4E35-8BEA-BEDFFE7E8103}" type="presOf" srcId="{881CF9A4-1CC8-44CC-BF61-7CE939C91C6B}" destId="{9EF32872-7128-4673-8473-DE37B9029654}" srcOrd="0" destOrd="0" presId="urn:microsoft.com/office/officeart/2005/8/layout/cycle5"/>
    <dgm:cxn modelId="{64EA848D-4DB9-4A2F-BC5E-5B16328E5D9D}" srcId="{352E935D-4537-475A-A244-D9C89F92BB3F}" destId="{6C43E225-A32B-4140-8E05-BB5153D67412}" srcOrd="3" destOrd="0" parTransId="{DEDDB4C6-6376-4691-8A1B-B485C227DC8B}" sibTransId="{7691CD75-6720-4A75-9E8A-5F9B7BDA569A}"/>
    <dgm:cxn modelId="{478B4093-60F3-4F98-86F9-C1F6E077B835}" type="presOf" srcId="{8620C16D-9685-4C7F-906F-EB9165125854}" destId="{F3EC2703-3DEA-4499-B1A5-1B6C8C19B2A6}" srcOrd="0" destOrd="0" presId="urn:microsoft.com/office/officeart/2005/8/layout/cycle5"/>
    <dgm:cxn modelId="{1480A299-91E9-4F20-812B-FEB53462386F}" srcId="{352E935D-4537-475A-A244-D9C89F92BB3F}" destId="{D482D9BD-7A7B-4A69-97AA-E75225F0B095}" srcOrd="2" destOrd="0" parTransId="{FE1C7074-85FB-481D-BC85-BBD4F0F71E79}" sibTransId="{3841B81A-3968-483B-BC66-55000799EF33}"/>
    <dgm:cxn modelId="{1CAC69A2-EF13-4575-8868-B41F0D824215}" type="presOf" srcId="{105522AD-C75C-4F24-ADA8-3E3CE8BD17B7}" destId="{651C8630-337A-40D2-9533-DA89CEF11EDF}" srcOrd="0" destOrd="0" presId="urn:microsoft.com/office/officeart/2005/8/layout/cycle5"/>
    <dgm:cxn modelId="{822B78B7-ABA3-4776-A431-35CD5A48DAC6}" srcId="{352E935D-4537-475A-A244-D9C89F92BB3F}" destId="{4CF0CD16-BA8F-4C3C-8BB1-6E399BA17B72}" srcOrd="0" destOrd="0" parTransId="{65953575-8B55-4117-8BEA-C1A45834C371}" sibTransId="{105522AD-C75C-4F24-ADA8-3E3CE8BD17B7}"/>
    <dgm:cxn modelId="{BC465EE1-178D-4ED5-999B-21D48CFE8315}" type="presOf" srcId="{6C43E225-A32B-4140-8E05-BB5153D67412}" destId="{A2B50F36-35E2-45D1-86AD-AE06814CAAED}" srcOrd="0" destOrd="0" presId="urn:microsoft.com/office/officeart/2005/8/layout/cycle5"/>
    <dgm:cxn modelId="{21855AFD-2121-4986-A677-5359E4719932}" type="presOf" srcId="{3841B81A-3968-483B-BC66-55000799EF33}" destId="{D4DB230E-C404-497D-8760-033E8EE1C4B3}" srcOrd="0" destOrd="0" presId="urn:microsoft.com/office/officeart/2005/8/layout/cycle5"/>
    <dgm:cxn modelId="{3C546639-D007-450E-BD28-6AEFA1A4C2A9}" type="presParOf" srcId="{379AAE33-B801-4EBE-8EF8-BA186DB2AA46}" destId="{2631000B-0C2D-47E0-8642-92B99D6F002F}" srcOrd="0" destOrd="0" presId="urn:microsoft.com/office/officeart/2005/8/layout/cycle5"/>
    <dgm:cxn modelId="{E3F8FEB9-19FC-4DD8-9CE5-7405C6691318}" type="presParOf" srcId="{379AAE33-B801-4EBE-8EF8-BA186DB2AA46}" destId="{31824FF0-F2BE-4A3F-950C-FBF6808FF1CD}" srcOrd="1" destOrd="0" presId="urn:microsoft.com/office/officeart/2005/8/layout/cycle5"/>
    <dgm:cxn modelId="{0F03FEAF-3719-41CC-998C-7978C5485CC4}" type="presParOf" srcId="{379AAE33-B801-4EBE-8EF8-BA186DB2AA46}" destId="{651C8630-337A-40D2-9533-DA89CEF11EDF}" srcOrd="2" destOrd="0" presId="urn:microsoft.com/office/officeart/2005/8/layout/cycle5"/>
    <dgm:cxn modelId="{CF3D4FBE-4FCF-4201-A8FE-5ABB3FC5BC9E}" type="presParOf" srcId="{379AAE33-B801-4EBE-8EF8-BA186DB2AA46}" destId="{690763DD-0DD0-4076-80F2-0EDE4B1F4F2A}" srcOrd="3" destOrd="0" presId="urn:microsoft.com/office/officeart/2005/8/layout/cycle5"/>
    <dgm:cxn modelId="{552A27D6-69E4-41B1-B6C9-32E658BD19A1}" type="presParOf" srcId="{379AAE33-B801-4EBE-8EF8-BA186DB2AA46}" destId="{934F0BF5-90F5-40F4-AA23-A51F55D88D62}" srcOrd="4" destOrd="0" presId="urn:microsoft.com/office/officeart/2005/8/layout/cycle5"/>
    <dgm:cxn modelId="{D7061793-8E60-4EB1-9BEE-51C11DC90C96}" type="presParOf" srcId="{379AAE33-B801-4EBE-8EF8-BA186DB2AA46}" destId="{F3EC2703-3DEA-4499-B1A5-1B6C8C19B2A6}" srcOrd="5" destOrd="0" presId="urn:microsoft.com/office/officeart/2005/8/layout/cycle5"/>
    <dgm:cxn modelId="{5CF967FD-72ED-4071-9E88-4B121E3B9D76}" type="presParOf" srcId="{379AAE33-B801-4EBE-8EF8-BA186DB2AA46}" destId="{598AA106-49EA-4734-BA1D-BD183261F599}" srcOrd="6" destOrd="0" presId="urn:microsoft.com/office/officeart/2005/8/layout/cycle5"/>
    <dgm:cxn modelId="{5E400087-CE7C-4A08-8019-F1E92F5F690B}" type="presParOf" srcId="{379AAE33-B801-4EBE-8EF8-BA186DB2AA46}" destId="{F0DB465E-82DD-4BF3-831E-FB0984CE1E1A}" srcOrd="7" destOrd="0" presId="urn:microsoft.com/office/officeart/2005/8/layout/cycle5"/>
    <dgm:cxn modelId="{6E2FA1A8-C619-4DA2-B256-5E36E0A4F897}" type="presParOf" srcId="{379AAE33-B801-4EBE-8EF8-BA186DB2AA46}" destId="{D4DB230E-C404-497D-8760-033E8EE1C4B3}" srcOrd="8" destOrd="0" presId="urn:microsoft.com/office/officeart/2005/8/layout/cycle5"/>
    <dgm:cxn modelId="{48A11714-3636-418D-9778-CA1CF131A64E}" type="presParOf" srcId="{379AAE33-B801-4EBE-8EF8-BA186DB2AA46}" destId="{A2B50F36-35E2-45D1-86AD-AE06814CAAED}" srcOrd="9" destOrd="0" presId="urn:microsoft.com/office/officeart/2005/8/layout/cycle5"/>
    <dgm:cxn modelId="{8D5C4C85-8882-4B87-8559-88F69FC530D0}" type="presParOf" srcId="{379AAE33-B801-4EBE-8EF8-BA186DB2AA46}" destId="{547DD953-6855-406C-8B95-A433E635089A}" srcOrd="10" destOrd="0" presId="urn:microsoft.com/office/officeart/2005/8/layout/cycle5"/>
    <dgm:cxn modelId="{115C4E27-DA7A-4999-AADC-25F2EF14A5A4}" type="presParOf" srcId="{379AAE33-B801-4EBE-8EF8-BA186DB2AA46}" destId="{D3AF968A-2357-4669-9CFB-D361E1AD865F}" srcOrd="11" destOrd="0" presId="urn:microsoft.com/office/officeart/2005/8/layout/cycle5"/>
    <dgm:cxn modelId="{ECEDBFB1-B07C-4622-B888-9D1A04B7BAD3}" type="presParOf" srcId="{379AAE33-B801-4EBE-8EF8-BA186DB2AA46}" destId="{D4944495-C458-4AC7-9008-F4596BED5470}" srcOrd="12" destOrd="0" presId="urn:microsoft.com/office/officeart/2005/8/layout/cycle5"/>
    <dgm:cxn modelId="{1F3E34C4-68F3-4BFC-B4A3-97E49FF35676}" type="presParOf" srcId="{379AAE33-B801-4EBE-8EF8-BA186DB2AA46}" destId="{2552BE9B-4E55-41D3-A706-1B492EB7BA43}" srcOrd="13" destOrd="0" presId="urn:microsoft.com/office/officeart/2005/8/layout/cycle5"/>
    <dgm:cxn modelId="{564CE5D1-6BD8-4510-888B-A773491DBCF2}" type="presParOf" srcId="{379AAE33-B801-4EBE-8EF8-BA186DB2AA46}" destId="{9EF32872-7128-4673-8473-DE37B902965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1000B-0C2D-47E0-8642-92B99D6F002F}">
      <dsp:nvSpPr>
        <dsp:cNvPr id="0" name=""/>
        <dsp:cNvSpPr/>
      </dsp:nvSpPr>
      <dsp:spPr>
        <a:xfrm>
          <a:off x="1550840" y="935"/>
          <a:ext cx="1082931" cy="7039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Purchase order</a:t>
          </a:r>
          <a:endParaRPr lang="en-ZA" sz="1000" kern="1200" dirty="0"/>
        </a:p>
      </dsp:txBody>
      <dsp:txXfrm>
        <a:off x="1585202" y="35297"/>
        <a:ext cx="1014207" cy="635181"/>
      </dsp:txXfrm>
    </dsp:sp>
    <dsp:sp modelId="{651C8630-337A-40D2-9533-DA89CEF11EDF}">
      <dsp:nvSpPr>
        <dsp:cNvPr id="0" name=""/>
        <dsp:cNvSpPr/>
      </dsp:nvSpPr>
      <dsp:spPr>
        <a:xfrm>
          <a:off x="684516" y="352887"/>
          <a:ext cx="2815579" cy="2815579"/>
        </a:xfrm>
        <a:custGeom>
          <a:avLst/>
          <a:gdLst/>
          <a:ahLst/>
          <a:cxnLst/>
          <a:rect l="0" t="0" r="0" b="0"/>
          <a:pathLst>
            <a:path>
              <a:moveTo>
                <a:pt x="2094688" y="178952"/>
              </a:moveTo>
              <a:arcTo wR="1407789" hR="1407789" stAng="17952267" swAng="12133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90763DD-0DD0-4076-80F2-0EDE4B1F4F2A}">
      <dsp:nvSpPr>
        <dsp:cNvPr id="0" name=""/>
        <dsp:cNvSpPr/>
      </dsp:nvSpPr>
      <dsp:spPr>
        <a:xfrm>
          <a:off x="2889727" y="973693"/>
          <a:ext cx="1082931" cy="7039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Delivery of goods </a:t>
          </a:r>
          <a:endParaRPr lang="en-ZA" sz="1000" kern="1200" dirty="0"/>
        </a:p>
      </dsp:txBody>
      <dsp:txXfrm>
        <a:off x="2924089" y="1008055"/>
        <a:ext cx="1014207" cy="635181"/>
      </dsp:txXfrm>
    </dsp:sp>
    <dsp:sp modelId="{F3EC2703-3DEA-4499-B1A5-1B6C8C19B2A6}">
      <dsp:nvSpPr>
        <dsp:cNvPr id="0" name=""/>
        <dsp:cNvSpPr/>
      </dsp:nvSpPr>
      <dsp:spPr>
        <a:xfrm>
          <a:off x="684516" y="352887"/>
          <a:ext cx="2815579" cy="2815579"/>
        </a:xfrm>
        <a:custGeom>
          <a:avLst/>
          <a:gdLst/>
          <a:ahLst/>
          <a:cxnLst/>
          <a:rect l="0" t="0" r="0" b="0"/>
          <a:pathLst>
            <a:path>
              <a:moveTo>
                <a:pt x="2812219" y="1504991"/>
              </a:moveTo>
              <a:arcTo wR="1407789" hR="1407789" stAng="21837552" swAng="136116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8AA106-49EA-4734-BA1D-BD183261F599}">
      <dsp:nvSpPr>
        <dsp:cNvPr id="0" name=""/>
        <dsp:cNvSpPr/>
      </dsp:nvSpPr>
      <dsp:spPr>
        <a:xfrm>
          <a:off x="2378318" y="2547650"/>
          <a:ext cx="1082931" cy="7039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Purchase journal (PJ)</a:t>
          </a:r>
          <a:endParaRPr lang="en-ZA" sz="1000" kern="1200" dirty="0"/>
        </a:p>
      </dsp:txBody>
      <dsp:txXfrm>
        <a:off x="2412680" y="2582012"/>
        <a:ext cx="1014207" cy="635181"/>
      </dsp:txXfrm>
    </dsp:sp>
    <dsp:sp modelId="{D4DB230E-C404-497D-8760-033E8EE1C4B3}">
      <dsp:nvSpPr>
        <dsp:cNvPr id="0" name=""/>
        <dsp:cNvSpPr/>
      </dsp:nvSpPr>
      <dsp:spPr>
        <a:xfrm>
          <a:off x="684516" y="352887"/>
          <a:ext cx="2815579" cy="2815579"/>
        </a:xfrm>
        <a:custGeom>
          <a:avLst/>
          <a:gdLst/>
          <a:ahLst/>
          <a:cxnLst/>
          <a:rect l="0" t="0" r="0" b="0"/>
          <a:pathLst>
            <a:path>
              <a:moveTo>
                <a:pt x="1580962" y="2804887"/>
              </a:moveTo>
              <a:arcTo wR="1407789" hR="1407789" stAng="4976048" swAng="8479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2B50F36-35E2-45D1-86AD-AE06814CAAED}">
      <dsp:nvSpPr>
        <dsp:cNvPr id="0" name=""/>
        <dsp:cNvSpPr/>
      </dsp:nvSpPr>
      <dsp:spPr>
        <a:xfrm>
          <a:off x="723362" y="2547650"/>
          <a:ext cx="1082931" cy="7039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Reconciliation </a:t>
          </a:r>
          <a:endParaRPr lang="en-ZA" sz="1000" kern="1200" dirty="0"/>
        </a:p>
      </dsp:txBody>
      <dsp:txXfrm>
        <a:off x="757724" y="2582012"/>
        <a:ext cx="1014207" cy="635181"/>
      </dsp:txXfrm>
    </dsp:sp>
    <dsp:sp modelId="{D3AF968A-2357-4669-9CFB-D361E1AD865F}">
      <dsp:nvSpPr>
        <dsp:cNvPr id="0" name=""/>
        <dsp:cNvSpPr/>
      </dsp:nvSpPr>
      <dsp:spPr>
        <a:xfrm>
          <a:off x="684516" y="352887"/>
          <a:ext cx="2815579" cy="2815579"/>
        </a:xfrm>
        <a:custGeom>
          <a:avLst/>
          <a:gdLst/>
          <a:ahLst/>
          <a:cxnLst/>
          <a:rect l="0" t="0" r="0" b="0"/>
          <a:pathLst>
            <a:path>
              <a:moveTo>
                <a:pt x="149506" y="2039133"/>
              </a:moveTo>
              <a:arcTo wR="1407789" hR="1407789" stAng="9201287" swAng="136116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4944495-C458-4AC7-9008-F4596BED5470}">
      <dsp:nvSpPr>
        <dsp:cNvPr id="0" name=""/>
        <dsp:cNvSpPr/>
      </dsp:nvSpPr>
      <dsp:spPr>
        <a:xfrm>
          <a:off x="211952" y="973693"/>
          <a:ext cx="1082931" cy="7039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Payment to supplier (Remittance and cashbook)</a:t>
          </a:r>
          <a:endParaRPr lang="en-ZA" sz="1000" kern="1200" dirty="0"/>
        </a:p>
      </dsp:txBody>
      <dsp:txXfrm>
        <a:off x="246314" y="1008055"/>
        <a:ext cx="1014207" cy="635181"/>
      </dsp:txXfrm>
    </dsp:sp>
    <dsp:sp modelId="{9EF32872-7128-4673-8473-DE37B9029654}">
      <dsp:nvSpPr>
        <dsp:cNvPr id="0" name=""/>
        <dsp:cNvSpPr/>
      </dsp:nvSpPr>
      <dsp:spPr>
        <a:xfrm>
          <a:off x="684516" y="352887"/>
          <a:ext cx="2815579" cy="2815579"/>
        </a:xfrm>
        <a:custGeom>
          <a:avLst/>
          <a:gdLst/>
          <a:ahLst/>
          <a:cxnLst/>
          <a:rect l="0" t="0" r="0" b="0"/>
          <a:pathLst>
            <a:path>
              <a:moveTo>
                <a:pt x="338453" y="492152"/>
              </a:moveTo>
              <a:arcTo wR="1407789" hR="1407789" stAng="13234340" swAng="12133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037836054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037836054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6"/>
        <p:cNvGrpSpPr/>
        <p:nvPr/>
      </p:nvGrpSpPr>
      <p:grpSpPr>
        <a:xfrm>
          <a:off x="0" y="0"/>
          <a:ext cx="0" cy="0"/>
          <a:chOff x="0" y="0"/>
          <a:chExt cx="0" cy="0"/>
        </a:xfrm>
      </p:grpSpPr>
      <p:sp>
        <p:nvSpPr>
          <p:cNvPr id="2987" name="Google Shape;2987;g10356c41139_0_1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8" name="Google Shape;2988;g10356c41139_0_1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6"/>
        <p:cNvGrpSpPr/>
        <p:nvPr/>
      </p:nvGrpSpPr>
      <p:grpSpPr>
        <a:xfrm>
          <a:off x="0" y="0"/>
          <a:ext cx="0" cy="0"/>
          <a:chOff x="0" y="0"/>
          <a:chExt cx="0" cy="0"/>
        </a:xfrm>
      </p:grpSpPr>
      <p:sp>
        <p:nvSpPr>
          <p:cNvPr id="3047" name="Google Shape;3047;g10356c41139_0_1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8" name="Google Shape;3048;g10356c41139_0_1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0356c41139_0_1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0356c41139_0_1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fbd15a8223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fbd15a8223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cf95dd2da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cf95dd2da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gcf95dd2da6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4" name="Google Shape;2184;gcf95dd2da6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0"/>
        <p:cNvGrpSpPr/>
        <p:nvPr/>
      </p:nvGrpSpPr>
      <p:grpSpPr>
        <a:xfrm>
          <a:off x="0" y="0"/>
          <a:ext cx="0" cy="0"/>
          <a:chOff x="0" y="0"/>
          <a:chExt cx="0" cy="0"/>
        </a:xfrm>
      </p:grpSpPr>
      <p:sp>
        <p:nvSpPr>
          <p:cNvPr id="2211" name="Google Shape;2211;gcf95dd2da6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2" name="Google Shape;2212;gcf95dd2da6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gcf95dd2da6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1" name="Google Shape;2241;gcf95dd2da6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4"/>
        <p:cNvGrpSpPr/>
        <p:nvPr/>
      </p:nvGrpSpPr>
      <p:grpSpPr>
        <a:xfrm>
          <a:off x="0" y="0"/>
          <a:ext cx="0" cy="0"/>
          <a:chOff x="0" y="0"/>
          <a:chExt cx="0" cy="0"/>
        </a:xfrm>
      </p:grpSpPr>
      <p:sp>
        <p:nvSpPr>
          <p:cNvPr id="2235" name="Google Shape;2235;gcf95dd2da6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6" name="Google Shape;2236;gcf95dd2da6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7"/>
        <p:cNvGrpSpPr/>
        <p:nvPr/>
      </p:nvGrpSpPr>
      <p:grpSpPr>
        <a:xfrm>
          <a:off x="0" y="0"/>
          <a:ext cx="0" cy="0"/>
          <a:chOff x="0" y="0"/>
          <a:chExt cx="0" cy="0"/>
        </a:xfrm>
      </p:grpSpPr>
      <p:sp>
        <p:nvSpPr>
          <p:cNvPr id="2448" name="Google Shape;2448;gcf95dd2da6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9" name="Google Shape;2449;gcf95dd2da6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g10356c41139_0_1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3" name="Google Shape;2953;g10356c41139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92051" y="211900"/>
            <a:ext cx="8708099" cy="4715750"/>
            <a:chOff x="192051" y="211900"/>
            <a:chExt cx="8708099" cy="4715750"/>
          </a:xfrm>
        </p:grpSpPr>
        <p:sp>
          <p:nvSpPr>
            <p:cNvPr id="10" name="Google Shape;10;p2"/>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92051" y="431324"/>
              <a:ext cx="8707190" cy="4284462"/>
              <a:chOff x="-20400" y="215838"/>
              <a:chExt cx="9184800" cy="4711825"/>
            </a:xfrm>
          </p:grpSpPr>
          <p:cxnSp>
            <p:nvCxnSpPr>
              <p:cNvPr id="12" name="Google Shape;12;p2"/>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3" name="Google Shape;13;p2"/>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4" name="Google Shape;14;p2"/>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5" name="Google Shape;15;p2"/>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6" name="Google Shape;16;p2"/>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7" name="Google Shape;17;p2"/>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 name="Google Shape;18;p2"/>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 name="Google Shape;19;p2"/>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 name="Google Shape;20;p2"/>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1" name="Google Shape;21;p2"/>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2" name="Google Shape;22;p2"/>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3" name="Google Shape;23;p2"/>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4" name="Google Shape;24;p2"/>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5" name="Google Shape;25;p2"/>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6" name="Google Shape;26;p2"/>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7" name="Google Shape;27;p2"/>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8" name="Google Shape;28;p2"/>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9" name="Google Shape;29;p2"/>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0" name="Google Shape;30;p2"/>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1" name="Google Shape;31;p2"/>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 name="Google Shape;32;p2"/>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33" name="Google Shape;33;p2"/>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grpSp>
        <p:nvGrpSpPr>
          <p:cNvPr id="34" name="Google Shape;34;p2"/>
          <p:cNvGrpSpPr/>
          <p:nvPr/>
        </p:nvGrpSpPr>
        <p:grpSpPr>
          <a:xfrm>
            <a:off x="170425" y="327450"/>
            <a:ext cx="154200" cy="4488600"/>
            <a:chOff x="-77050" y="386875"/>
            <a:chExt cx="154200" cy="4488600"/>
          </a:xfrm>
        </p:grpSpPr>
        <p:sp>
          <p:nvSpPr>
            <p:cNvPr id="35" name="Google Shape;35;p2"/>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a:spLocks noGrp="1"/>
          </p:cNvSpPr>
          <p:nvPr>
            <p:ph type="subTitle" idx="1"/>
          </p:nvPr>
        </p:nvSpPr>
        <p:spPr>
          <a:xfrm>
            <a:off x="2401650" y="3636651"/>
            <a:ext cx="4340700" cy="34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solidFill>
                  <a:schemeClr val="dk1"/>
                </a:solidFill>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48" name="Google Shape;48;p2"/>
          <p:cNvGrpSpPr/>
          <p:nvPr/>
        </p:nvGrpSpPr>
        <p:grpSpPr>
          <a:xfrm>
            <a:off x="792199" y="-97963"/>
            <a:ext cx="581802" cy="1470121"/>
            <a:chOff x="356375" y="741150"/>
            <a:chExt cx="533225" cy="1347375"/>
          </a:xfrm>
        </p:grpSpPr>
        <p:sp>
          <p:nvSpPr>
            <p:cNvPr id="49" name="Google Shape;49;p2"/>
            <p:cNvSpPr/>
            <p:nvPr/>
          </p:nvSpPr>
          <p:spPr>
            <a:xfrm>
              <a:off x="5720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33" y="53894"/>
                  </a:lnTo>
                  <a:cubicBezTo>
                    <a:pt x="12700" y="53894"/>
                    <a:pt x="12700" y="47158"/>
                    <a:pt x="9833" y="47158"/>
                  </a:cubicBezTo>
                  <a:cubicBezTo>
                    <a:pt x="6967" y="47158"/>
                    <a:pt x="6967" y="40421"/>
                    <a:pt x="9833" y="40421"/>
                  </a:cubicBezTo>
                  <a:cubicBezTo>
                    <a:pt x="12700" y="40421"/>
                    <a:pt x="12700" y="33684"/>
                    <a:pt x="9833" y="33684"/>
                  </a:cubicBezTo>
                  <a:cubicBezTo>
                    <a:pt x="6967"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645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05" y="53894"/>
                  </a:lnTo>
                  <a:cubicBezTo>
                    <a:pt x="12671" y="53894"/>
                    <a:pt x="12671" y="47158"/>
                    <a:pt x="9805" y="47158"/>
                  </a:cubicBezTo>
                  <a:cubicBezTo>
                    <a:pt x="6938" y="47158"/>
                    <a:pt x="6938" y="40421"/>
                    <a:pt x="9805" y="40421"/>
                  </a:cubicBezTo>
                  <a:cubicBezTo>
                    <a:pt x="12671" y="40421"/>
                    <a:pt x="12671" y="33684"/>
                    <a:pt x="9805" y="33684"/>
                  </a:cubicBezTo>
                  <a:cubicBezTo>
                    <a:pt x="6938"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6375" y="741150"/>
              <a:ext cx="317500" cy="1347375"/>
            </a:xfrm>
            <a:custGeom>
              <a:avLst/>
              <a:gdLst/>
              <a:ahLst/>
              <a:cxnLst/>
              <a:rect l="l" t="t" r="r" b="b"/>
              <a:pathLst>
                <a:path w="12700" h="53895" extrusionOk="0">
                  <a:moveTo>
                    <a:pt x="2867" y="1"/>
                  </a:moveTo>
                  <a:cubicBezTo>
                    <a:pt x="0" y="1"/>
                    <a:pt x="0" y="6738"/>
                    <a:pt x="2867" y="6738"/>
                  </a:cubicBezTo>
                  <a:cubicBezTo>
                    <a:pt x="5733" y="6738"/>
                    <a:pt x="5733" y="13474"/>
                    <a:pt x="2867" y="13474"/>
                  </a:cubicBezTo>
                  <a:cubicBezTo>
                    <a:pt x="0" y="13474"/>
                    <a:pt x="0" y="20211"/>
                    <a:pt x="2867" y="20211"/>
                  </a:cubicBezTo>
                  <a:cubicBezTo>
                    <a:pt x="5733" y="20211"/>
                    <a:pt x="5733" y="26948"/>
                    <a:pt x="2867" y="26948"/>
                  </a:cubicBezTo>
                  <a:cubicBezTo>
                    <a:pt x="0" y="26948"/>
                    <a:pt x="0" y="33684"/>
                    <a:pt x="2867" y="33684"/>
                  </a:cubicBezTo>
                  <a:cubicBezTo>
                    <a:pt x="5733" y="33684"/>
                    <a:pt x="5733" y="40421"/>
                    <a:pt x="2867" y="40421"/>
                  </a:cubicBezTo>
                  <a:cubicBezTo>
                    <a:pt x="0" y="40421"/>
                    <a:pt x="0" y="47158"/>
                    <a:pt x="2867" y="47158"/>
                  </a:cubicBezTo>
                  <a:cubicBezTo>
                    <a:pt x="5733" y="47158"/>
                    <a:pt x="5733" y="53894"/>
                    <a:pt x="2867" y="53894"/>
                  </a:cubicBezTo>
                  <a:lnTo>
                    <a:pt x="9833" y="53894"/>
                  </a:lnTo>
                  <a:cubicBezTo>
                    <a:pt x="12699" y="53894"/>
                    <a:pt x="12699" y="47158"/>
                    <a:pt x="9833" y="47158"/>
                  </a:cubicBezTo>
                  <a:cubicBezTo>
                    <a:pt x="6966" y="47158"/>
                    <a:pt x="6966" y="40421"/>
                    <a:pt x="9833" y="40421"/>
                  </a:cubicBezTo>
                  <a:cubicBezTo>
                    <a:pt x="12699" y="40421"/>
                    <a:pt x="12699" y="33684"/>
                    <a:pt x="9833" y="33684"/>
                  </a:cubicBezTo>
                  <a:cubicBezTo>
                    <a:pt x="6966" y="33684"/>
                    <a:pt x="6937" y="26948"/>
                    <a:pt x="9804" y="26948"/>
                  </a:cubicBezTo>
                  <a:cubicBezTo>
                    <a:pt x="12671" y="26948"/>
                    <a:pt x="12671" y="20211"/>
                    <a:pt x="9804" y="20211"/>
                  </a:cubicBezTo>
                  <a:cubicBezTo>
                    <a:pt x="6937" y="20211"/>
                    <a:pt x="6937" y="13474"/>
                    <a:pt x="9804" y="13474"/>
                  </a:cubicBezTo>
                  <a:cubicBezTo>
                    <a:pt x="12671" y="13474"/>
                    <a:pt x="12671" y="6738"/>
                    <a:pt x="9804" y="6738"/>
                  </a:cubicBezTo>
                  <a:cubicBezTo>
                    <a:pt x="6937" y="6738"/>
                    <a:pt x="6937" y="1"/>
                    <a:pt x="9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p:nvPr/>
        </p:nvSpPr>
        <p:spPr>
          <a:xfrm>
            <a:off x="595838" y="1248475"/>
            <a:ext cx="974516" cy="974516"/>
          </a:xfrm>
          <a:custGeom>
            <a:avLst/>
            <a:gdLst/>
            <a:ahLst/>
            <a:cxnLst/>
            <a:rect l="l" t="t" r="r" b="b"/>
            <a:pathLst>
              <a:path w="29900" h="29900" extrusionOk="0">
                <a:moveTo>
                  <a:pt x="14907" y="10807"/>
                </a:moveTo>
                <a:cubicBezTo>
                  <a:pt x="17200" y="10807"/>
                  <a:pt x="19064" y="12671"/>
                  <a:pt x="19035" y="14907"/>
                </a:cubicBezTo>
                <a:cubicBezTo>
                  <a:pt x="19035" y="17171"/>
                  <a:pt x="17172" y="19035"/>
                  <a:pt x="14907" y="19035"/>
                </a:cubicBezTo>
                <a:cubicBezTo>
                  <a:pt x="12642" y="19035"/>
                  <a:pt x="10779" y="17200"/>
                  <a:pt x="10779" y="14907"/>
                </a:cubicBezTo>
                <a:cubicBezTo>
                  <a:pt x="10779" y="12671"/>
                  <a:pt x="12614" y="10807"/>
                  <a:pt x="14907" y="10807"/>
                </a:cubicBezTo>
                <a:close/>
                <a:moveTo>
                  <a:pt x="14936" y="0"/>
                </a:moveTo>
                <a:cubicBezTo>
                  <a:pt x="6708" y="0"/>
                  <a:pt x="0" y="6708"/>
                  <a:pt x="0" y="14964"/>
                </a:cubicBezTo>
                <a:cubicBezTo>
                  <a:pt x="0" y="23191"/>
                  <a:pt x="6708" y="29899"/>
                  <a:pt x="14936" y="29899"/>
                </a:cubicBezTo>
                <a:cubicBezTo>
                  <a:pt x="23192" y="29899"/>
                  <a:pt x="29900" y="23191"/>
                  <a:pt x="29900" y="14964"/>
                </a:cubicBezTo>
                <a:cubicBezTo>
                  <a:pt x="29900" y="6708"/>
                  <a:pt x="23192" y="0"/>
                  <a:pt x="14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2"/>
          <p:cNvGrpSpPr/>
          <p:nvPr/>
        </p:nvGrpSpPr>
        <p:grpSpPr>
          <a:xfrm>
            <a:off x="7180052" y="4431565"/>
            <a:ext cx="814496" cy="341699"/>
            <a:chOff x="6115500" y="2609675"/>
            <a:chExt cx="529650" cy="222200"/>
          </a:xfrm>
        </p:grpSpPr>
        <p:sp>
          <p:nvSpPr>
            <p:cNvPr id="54" name="Google Shape;54;p2"/>
            <p:cNvSpPr/>
            <p:nvPr/>
          </p:nvSpPr>
          <p:spPr>
            <a:xfrm>
              <a:off x="6479575" y="2609675"/>
              <a:ext cx="165575" cy="222200"/>
            </a:xfrm>
            <a:custGeom>
              <a:avLst/>
              <a:gdLst/>
              <a:ahLst/>
              <a:cxnLst/>
              <a:rect l="l" t="t" r="r" b="b"/>
              <a:pathLst>
                <a:path w="6623" h="8888" extrusionOk="0">
                  <a:moveTo>
                    <a:pt x="1383" y="1"/>
                  </a:moveTo>
                  <a:cubicBezTo>
                    <a:pt x="1060" y="1"/>
                    <a:pt x="737" y="101"/>
                    <a:pt x="488" y="309"/>
                  </a:cubicBezTo>
                  <a:cubicBezTo>
                    <a:pt x="1" y="739"/>
                    <a:pt x="1" y="1399"/>
                    <a:pt x="488" y="1829"/>
                  </a:cubicBezTo>
                  <a:lnTo>
                    <a:pt x="2294" y="3348"/>
                  </a:lnTo>
                  <a:cubicBezTo>
                    <a:pt x="3011" y="3950"/>
                    <a:pt x="3011" y="4925"/>
                    <a:pt x="2294" y="5527"/>
                  </a:cubicBezTo>
                  <a:lnTo>
                    <a:pt x="488" y="7046"/>
                  </a:lnTo>
                  <a:cubicBezTo>
                    <a:pt x="1" y="7476"/>
                    <a:pt x="1" y="8135"/>
                    <a:pt x="488" y="8565"/>
                  </a:cubicBezTo>
                  <a:cubicBezTo>
                    <a:pt x="746" y="8780"/>
                    <a:pt x="1083" y="8888"/>
                    <a:pt x="1416" y="8888"/>
                  </a:cubicBezTo>
                  <a:cubicBezTo>
                    <a:pt x="1749" y="8888"/>
                    <a:pt x="2079" y="8780"/>
                    <a:pt x="2323" y="8565"/>
                  </a:cubicBezTo>
                  <a:lnTo>
                    <a:pt x="5906" y="5527"/>
                  </a:lnTo>
                  <a:cubicBezTo>
                    <a:pt x="6623" y="4925"/>
                    <a:pt x="6623" y="3950"/>
                    <a:pt x="5906" y="3377"/>
                  </a:cubicBezTo>
                  <a:lnTo>
                    <a:pt x="2323" y="338"/>
                  </a:lnTo>
                  <a:cubicBezTo>
                    <a:pt x="2071" y="116"/>
                    <a:pt x="1727"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297550" y="2609675"/>
              <a:ext cx="165575" cy="222200"/>
            </a:xfrm>
            <a:custGeom>
              <a:avLst/>
              <a:gdLst/>
              <a:ahLst/>
              <a:cxnLst/>
              <a:rect l="l" t="t" r="r" b="b"/>
              <a:pathLst>
                <a:path w="6623" h="8888" extrusionOk="0">
                  <a:moveTo>
                    <a:pt x="1376" y="1"/>
                  </a:moveTo>
                  <a:cubicBezTo>
                    <a:pt x="1061" y="1"/>
                    <a:pt x="752" y="101"/>
                    <a:pt x="516" y="309"/>
                  </a:cubicBezTo>
                  <a:cubicBezTo>
                    <a:pt x="0" y="739"/>
                    <a:pt x="0" y="1399"/>
                    <a:pt x="516" y="1829"/>
                  </a:cubicBezTo>
                  <a:lnTo>
                    <a:pt x="2294" y="3348"/>
                  </a:lnTo>
                  <a:cubicBezTo>
                    <a:pt x="3010" y="3950"/>
                    <a:pt x="3010" y="4925"/>
                    <a:pt x="2294" y="5527"/>
                  </a:cubicBezTo>
                  <a:lnTo>
                    <a:pt x="516" y="7046"/>
                  </a:lnTo>
                  <a:cubicBezTo>
                    <a:pt x="0" y="7476"/>
                    <a:pt x="0" y="8135"/>
                    <a:pt x="516" y="8565"/>
                  </a:cubicBezTo>
                  <a:cubicBezTo>
                    <a:pt x="760" y="8780"/>
                    <a:pt x="1090" y="8888"/>
                    <a:pt x="1419" y="8888"/>
                  </a:cubicBezTo>
                  <a:cubicBezTo>
                    <a:pt x="1749" y="8888"/>
                    <a:pt x="2079" y="8780"/>
                    <a:pt x="2322" y="8565"/>
                  </a:cubicBezTo>
                  <a:lnTo>
                    <a:pt x="5906" y="5527"/>
                  </a:lnTo>
                  <a:cubicBezTo>
                    <a:pt x="6622" y="4925"/>
                    <a:pt x="6622" y="3950"/>
                    <a:pt x="5906" y="3377"/>
                  </a:cubicBezTo>
                  <a:lnTo>
                    <a:pt x="2322" y="338"/>
                  </a:lnTo>
                  <a:cubicBezTo>
                    <a:pt x="2056" y="116"/>
                    <a:pt x="1713" y="1"/>
                    <a:pt x="1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15500" y="2609675"/>
              <a:ext cx="166300" cy="222200"/>
            </a:xfrm>
            <a:custGeom>
              <a:avLst/>
              <a:gdLst/>
              <a:ahLst/>
              <a:cxnLst/>
              <a:rect l="l" t="t" r="r" b="b"/>
              <a:pathLst>
                <a:path w="6652" h="8888" extrusionOk="0">
                  <a:moveTo>
                    <a:pt x="1380" y="1"/>
                  </a:moveTo>
                  <a:cubicBezTo>
                    <a:pt x="1062" y="1"/>
                    <a:pt x="752" y="101"/>
                    <a:pt x="517" y="309"/>
                  </a:cubicBezTo>
                  <a:cubicBezTo>
                    <a:pt x="1" y="739"/>
                    <a:pt x="1" y="1399"/>
                    <a:pt x="517" y="1829"/>
                  </a:cubicBezTo>
                  <a:lnTo>
                    <a:pt x="2294" y="3348"/>
                  </a:lnTo>
                  <a:cubicBezTo>
                    <a:pt x="3011" y="3950"/>
                    <a:pt x="3011" y="4925"/>
                    <a:pt x="2294" y="5527"/>
                  </a:cubicBezTo>
                  <a:lnTo>
                    <a:pt x="517" y="7046"/>
                  </a:lnTo>
                  <a:cubicBezTo>
                    <a:pt x="1" y="7476"/>
                    <a:pt x="1" y="8135"/>
                    <a:pt x="517" y="8565"/>
                  </a:cubicBezTo>
                  <a:cubicBezTo>
                    <a:pt x="761" y="8780"/>
                    <a:pt x="1090" y="8888"/>
                    <a:pt x="1423" y="8888"/>
                  </a:cubicBezTo>
                  <a:cubicBezTo>
                    <a:pt x="1757" y="8888"/>
                    <a:pt x="2094" y="8780"/>
                    <a:pt x="2352" y="8565"/>
                  </a:cubicBezTo>
                  <a:lnTo>
                    <a:pt x="5935" y="5527"/>
                  </a:lnTo>
                  <a:cubicBezTo>
                    <a:pt x="6652" y="4925"/>
                    <a:pt x="6652" y="3950"/>
                    <a:pt x="5935" y="3377"/>
                  </a:cubicBezTo>
                  <a:lnTo>
                    <a:pt x="2352" y="338"/>
                  </a:lnTo>
                  <a:cubicBezTo>
                    <a:pt x="2070" y="116"/>
                    <a:pt x="1720" y="1"/>
                    <a:pt x="1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a:off x="6109225" y="173538"/>
            <a:ext cx="974517" cy="975108"/>
          </a:xfrm>
          <a:custGeom>
            <a:avLst/>
            <a:gdLst/>
            <a:ahLst/>
            <a:cxnLst/>
            <a:rect l="l" t="t" r="r" b="b"/>
            <a:pathLst>
              <a:path w="47788" h="47817" extrusionOk="0">
                <a:moveTo>
                  <a:pt x="23909" y="17286"/>
                </a:moveTo>
                <a:cubicBezTo>
                  <a:pt x="27521" y="17286"/>
                  <a:pt x="30502" y="20239"/>
                  <a:pt x="30531" y="23908"/>
                </a:cubicBezTo>
                <a:cubicBezTo>
                  <a:pt x="30531" y="27549"/>
                  <a:pt x="27549" y="30530"/>
                  <a:pt x="23909" y="30530"/>
                </a:cubicBezTo>
                <a:cubicBezTo>
                  <a:pt x="20239" y="30530"/>
                  <a:pt x="17258" y="27549"/>
                  <a:pt x="17258" y="23908"/>
                </a:cubicBezTo>
                <a:cubicBezTo>
                  <a:pt x="17258" y="20239"/>
                  <a:pt x="20239" y="17286"/>
                  <a:pt x="23909" y="17286"/>
                </a:cubicBezTo>
                <a:close/>
                <a:moveTo>
                  <a:pt x="23880" y="0"/>
                </a:moveTo>
                <a:cubicBezTo>
                  <a:pt x="10693" y="0"/>
                  <a:pt x="0" y="10722"/>
                  <a:pt x="0" y="23908"/>
                </a:cubicBezTo>
                <a:cubicBezTo>
                  <a:pt x="0" y="37095"/>
                  <a:pt x="10693" y="47816"/>
                  <a:pt x="23880" y="47816"/>
                </a:cubicBezTo>
                <a:cubicBezTo>
                  <a:pt x="37095" y="47816"/>
                  <a:pt x="47788" y="37095"/>
                  <a:pt x="47788" y="23908"/>
                </a:cubicBezTo>
                <a:cubicBezTo>
                  <a:pt x="47788" y="10693"/>
                  <a:pt x="37095" y="0"/>
                  <a:pt x="23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679375" y="-947501"/>
            <a:ext cx="1964329" cy="1963198"/>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2"/>
          <p:cNvGrpSpPr/>
          <p:nvPr/>
        </p:nvGrpSpPr>
        <p:grpSpPr>
          <a:xfrm>
            <a:off x="717100" y="4420141"/>
            <a:ext cx="1539109" cy="212153"/>
            <a:chOff x="2331500" y="718575"/>
            <a:chExt cx="873650" cy="120425"/>
          </a:xfrm>
        </p:grpSpPr>
        <p:sp>
          <p:nvSpPr>
            <p:cNvPr id="60" name="Google Shape;60;p2"/>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txBox="1">
            <a:spLocks noGrp="1"/>
          </p:cNvSpPr>
          <p:nvPr>
            <p:ph type="title"/>
          </p:nvPr>
        </p:nvSpPr>
        <p:spPr>
          <a:xfrm>
            <a:off x="1963950" y="1082799"/>
            <a:ext cx="5216100" cy="2289300"/>
          </a:xfrm>
          <a:prstGeom prst="rect">
            <a:avLst/>
          </a:prstGeom>
        </p:spPr>
        <p:txBody>
          <a:bodyPr spcFirstLastPara="1" wrap="square" lIns="91425" tIns="91425" rIns="91425" bIns="91425" anchor="ctr" anchorCtr="0">
            <a:noAutofit/>
          </a:bodyPr>
          <a:lstStyle>
            <a:lvl1pPr marL="0" marR="0" lvl="0" indent="0" algn="ctr" rtl="0">
              <a:lnSpc>
                <a:spcPct val="85000"/>
              </a:lnSpc>
              <a:spcBef>
                <a:spcPts val="0"/>
              </a:spcBef>
              <a:spcAft>
                <a:spcPts val="0"/>
              </a:spcAft>
              <a:buClr>
                <a:schemeClr val="dk1"/>
              </a:buClr>
              <a:buSzPts val="5500"/>
              <a:buNone/>
              <a:defRPr sz="5500"/>
            </a:lvl1pPr>
            <a:lvl2pPr lvl="1"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039"/>
        <p:cNvGrpSpPr/>
        <p:nvPr/>
      </p:nvGrpSpPr>
      <p:grpSpPr>
        <a:xfrm>
          <a:off x="0" y="0"/>
          <a:ext cx="0" cy="0"/>
          <a:chOff x="0" y="0"/>
          <a:chExt cx="0" cy="0"/>
        </a:xfrm>
      </p:grpSpPr>
      <p:grpSp>
        <p:nvGrpSpPr>
          <p:cNvPr id="1040" name="Google Shape;1040;p21"/>
          <p:cNvGrpSpPr/>
          <p:nvPr/>
        </p:nvGrpSpPr>
        <p:grpSpPr>
          <a:xfrm>
            <a:off x="170425" y="211900"/>
            <a:ext cx="8729725" cy="4715750"/>
            <a:chOff x="170425" y="211900"/>
            <a:chExt cx="8729725" cy="4715750"/>
          </a:xfrm>
        </p:grpSpPr>
        <p:sp>
          <p:nvSpPr>
            <p:cNvPr id="1041" name="Google Shape;1041;p21"/>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21"/>
            <p:cNvGrpSpPr/>
            <p:nvPr/>
          </p:nvGrpSpPr>
          <p:grpSpPr>
            <a:xfrm>
              <a:off x="192051" y="431324"/>
              <a:ext cx="8707190" cy="4284462"/>
              <a:chOff x="-20400" y="215838"/>
              <a:chExt cx="9184800" cy="4711825"/>
            </a:xfrm>
          </p:grpSpPr>
          <p:cxnSp>
            <p:nvCxnSpPr>
              <p:cNvPr id="1043" name="Google Shape;1043;p21"/>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44" name="Google Shape;1044;p21"/>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45" name="Google Shape;1045;p21"/>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46" name="Google Shape;1046;p21"/>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47" name="Google Shape;1047;p21"/>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48" name="Google Shape;1048;p21"/>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49" name="Google Shape;1049;p21"/>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50" name="Google Shape;1050;p21"/>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51" name="Google Shape;1051;p21"/>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52" name="Google Shape;1052;p21"/>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53" name="Google Shape;1053;p21"/>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54" name="Google Shape;1054;p21"/>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55" name="Google Shape;1055;p21"/>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56" name="Google Shape;1056;p21"/>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57" name="Google Shape;1057;p21"/>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58" name="Google Shape;1058;p21"/>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59" name="Google Shape;1059;p21"/>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60" name="Google Shape;1060;p21"/>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61" name="Google Shape;1061;p21"/>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62" name="Google Shape;1062;p21"/>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63" name="Google Shape;1063;p21"/>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1064" name="Google Shape;1064;p21"/>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nvGrpSpPr>
            <p:cNvPr id="1065" name="Google Shape;1065;p21"/>
            <p:cNvGrpSpPr/>
            <p:nvPr/>
          </p:nvGrpSpPr>
          <p:grpSpPr>
            <a:xfrm>
              <a:off x="170425" y="327450"/>
              <a:ext cx="154200" cy="4488600"/>
              <a:chOff x="-77050" y="386875"/>
              <a:chExt cx="154200" cy="4488600"/>
            </a:xfrm>
          </p:grpSpPr>
          <p:sp>
            <p:nvSpPr>
              <p:cNvPr id="1066" name="Google Shape;1066;p21"/>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1"/>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1"/>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1"/>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1"/>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8" name="Google Shape;1078;p21"/>
          <p:cNvSpPr txBox="1">
            <a:spLocks noGrp="1"/>
          </p:cNvSpPr>
          <p:nvPr>
            <p:ph type="subTitle" idx="1"/>
          </p:nvPr>
        </p:nvSpPr>
        <p:spPr>
          <a:xfrm>
            <a:off x="2447400" y="2796719"/>
            <a:ext cx="4249200" cy="835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9" name="Google Shape;1079;p21"/>
          <p:cNvSpPr/>
          <p:nvPr/>
        </p:nvSpPr>
        <p:spPr>
          <a:xfrm>
            <a:off x="8084400" y="732007"/>
            <a:ext cx="1920815" cy="1919709"/>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476448" y="4331323"/>
            <a:ext cx="1515631" cy="1515631"/>
          </a:xfrm>
          <a:custGeom>
            <a:avLst/>
            <a:gdLst/>
            <a:ahLst/>
            <a:cxnLst/>
            <a:rect l="l" t="t" r="r" b="b"/>
            <a:pathLst>
              <a:path w="29900" h="29900" extrusionOk="0">
                <a:moveTo>
                  <a:pt x="14907" y="10807"/>
                </a:moveTo>
                <a:cubicBezTo>
                  <a:pt x="17200" y="10807"/>
                  <a:pt x="19064" y="12671"/>
                  <a:pt x="19035" y="14907"/>
                </a:cubicBezTo>
                <a:cubicBezTo>
                  <a:pt x="19035" y="17171"/>
                  <a:pt x="17172" y="19035"/>
                  <a:pt x="14907" y="19035"/>
                </a:cubicBezTo>
                <a:cubicBezTo>
                  <a:pt x="12642" y="19035"/>
                  <a:pt x="10779" y="17200"/>
                  <a:pt x="10779" y="14907"/>
                </a:cubicBezTo>
                <a:cubicBezTo>
                  <a:pt x="10779" y="12671"/>
                  <a:pt x="12614" y="10807"/>
                  <a:pt x="14907" y="10807"/>
                </a:cubicBezTo>
                <a:close/>
                <a:moveTo>
                  <a:pt x="14936" y="0"/>
                </a:moveTo>
                <a:cubicBezTo>
                  <a:pt x="6708" y="0"/>
                  <a:pt x="0" y="6708"/>
                  <a:pt x="0" y="14964"/>
                </a:cubicBezTo>
                <a:cubicBezTo>
                  <a:pt x="0" y="23191"/>
                  <a:pt x="6708" y="29899"/>
                  <a:pt x="14936" y="29899"/>
                </a:cubicBezTo>
                <a:cubicBezTo>
                  <a:pt x="23192" y="29899"/>
                  <a:pt x="29900" y="23191"/>
                  <a:pt x="29900" y="14964"/>
                </a:cubicBezTo>
                <a:cubicBezTo>
                  <a:pt x="29900" y="6708"/>
                  <a:pt x="23192" y="0"/>
                  <a:pt x="14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1"/>
          <p:cNvGrpSpPr/>
          <p:nvPr/>
        </p:nvGrpSpPr>
        <p:grpSpPr>
          <a:xfrm>
            <a:off x="2331620" y="4641327"/>
            <a:ext cx="1279373" cy="176350"/>
            <a:chOff x="2331500" y="718575"/>
            <a:chExt cx="873650" cy="120425"/>
          </a:xfrm>
        </p:grpSpPr>
        <p:sp>
          <p:nvSpPr>
            <p:cNvPr id="1082" name="Google Shape;1082;p21"/>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1"/>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1"/>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7" name="Google Shape;1087;p21"/>
          <p:cNvSpPr txBox="1">
            <a:spLocks noGrp="1"/>
          </p:cNvSpPr>
          <p:nvPr>
            <p:ph type="title"/>
          </p:nvPr>
        </p:nvSpPr>
        <p:spPr>
          <a:xfrm>
            <a:off x="2854350" y="1511281"/>
            <a:ext cx="3435300" cy="11820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9600"/>
              <a:buFont typeface="Staatliches"/>
              <a:buNone/>
              <a:defRPr sz="9600">
                <a:latin typeface="Staatliches"/>
                <a:ea typeface="Staatliches"/>
                <a:cs typeface="Staatliches"/>
                <a:sym typeface="Staatliches"/>
              </a:defRPr>
            </a:lvl1pPr>
            <a:lvl2pPr lvl="1"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0">
    <p:spTree>
      <p:nvGrpSpPr>
        <p:cNvPr id="1" name="Shape 1088"/>
        <p:cNvGrpSpPr/>
        <p:nvPr/>
      </p:nvGrpSpPr>
      <p:grpSpPr>
        <a:xfrm>
          <a:off x="0" y="0"/>
          <a:ext cx="0" cy="0"/>
          <a:chOff x="0" y="0"/>
          <a:chExt cx="0" cy="0"/>
        </a:xfrm>
      </p:grpSpPr>
      <p:grpSp>
        <p:nvGrpSpPr>
          <p:cNvPr id="1089" name="Google Shape;1089;p22"/>
          <p:cNvGrpSpPr/>
          <p:nvPr/>
        </p:nvGrpSpPr>
        <p:grpSpPr>
          <a:xfrm>
            <a:off x="170425" y="211900"/>
            <a:ext cx="8729725" cy="4715750"/>
            <a:chOff x="170425" y="211900"/>
            <a:chExt cx="8729725" cy="4715750"/>
          </a:xfrm>
        </p:grpSpPr>
        <p:sp>
          <p:nvSpPr>
            <p:cNvPr id="1090" name="Google Shape;1090;p22"/>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22"/>
            <p:cNvGrpSpPr/>
            <p:nvPr/>
          </p:nvGrpSpPr>
          <p:grpSpPr>
            <a:xfrm>
              <a:off x="192051" y="431324"/>
              <a:ext cx="8707190" cy="4284462"/>
              <a:chOff x="-20400" y="215838"/>
              <a:chExt cx="9184800" cy="4711825"/>
            </a:xfrm>
          </p:grpSpPr>
          <p:cxnSp>
            <p:nvCxnSpPr>
              <p:cNvPr id="1092" name="Google Shape;1092;p22"/>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93" name="Google Shape;1093;p22"/>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94" name="Google Shape;1094;p22"/>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95" name="Google Shape;1095;p22"/>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96" name="Google Shape;1096;p22"/>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97" name="Google Shape;1097;p22"/>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98" name="Google Shape;1098;p22"/>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099" name="Google Shape;1099;p22"/>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00" name="Google Shape;1100;p22"/>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01" name="Google Shape;1101;p22"/>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02" name="Google Shape;1102;p22"/>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03" name="Google Shape;1103;p22"/>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04" name="Google Shape;1104;p22"/>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05" name="Google Shape;1105;p22"/>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06" name="Google Shape;1106;p22"/>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07" name="Google Shape;1107;p22"/>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08" name="Google Shape;1108;p22"/>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09" name="Google Shape;1109;p22"/>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10" name="Google Shape;1110;p22"/>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11" name="Google Shape;1111;p22"/>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112" name="Google Shape;1112;p22"/>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1113" name="Google Shape;1113;p22"/>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nvGrpSpPr>
            <p:cNvPr id="1114" name="Google Shape;1114;p22"/>
            <p:cNvGrpSpPr/>
            <p:nvPr/>
          </p:nvGrpSpPr>
          <p:grpSpPr>
            <a:xfrm>
              <a:off x="170425" y="327450"/>
              <a:ext cx="154200" cy="4488600"/>
              <a:chOff x="-77050" y="386875"/>
              <a:chExt cx="154200" cy="4488600"/>
            </a:xfrm>
          </p:grpSpPr>
          <p:sp>
            <p:nvSpPr>
              <p:cNvPr id="1115" name="Google Shape;1115;p22"/>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2"/>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2"/>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27" name="Google Shape;1127;p22"/>
          <p:cNvSpPr txBox="1">
            <a:spLocks noGrp="1"/>
          </p:cNvSpPr>
          <p:nvPr>
            <p:ph type="title"/>
          </p:nvPr>
        </p:nvSpPr>
        <p:spPr>
          <a:xfrm>
            <a:off x="1815600" y="1536900"/>
            <a:ext cx="5513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Balsamiq Sans"/>
              <a:buNone/>
              <a:defRPr sz="3800">
                <a:solidFill>
                  <a:schemeClr val="dk1"/>
                </a:solidFill>
              </a:defRPr>
            </a:lvl1pPr>
            <a:lvl2pPr lvl="1" algn="ctr"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2pPr>
            <a:lvl3pPr lvl="2" algn="ctr"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3pPr>
            <a:lvl4pPr lvl="3" algn="ctr"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4pPr>
            <a:lvl5pPr lvl="4" algn="ctr"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5pPr>
            <a:lvl6pPr lvl="5" algn="ctr"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6pPr>
            <a:lvl7pPr lvl="6" algn="ctr"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7pPr>
            <a:lvl8pPr lvl="7" algn="ctr"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8pPr>
            <a:lvl9pPr lvl="8" algn="ctr"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9pPr>
          </a:lstStyle>
          <a:p>
            <a:endParaRPr/>
          </a:p>
        </p:txBody>
      </p:sp>
      <p:sp>
        <p:nvSpPr>
          <p:cNvPr id="1128" name="Google Shape;1128;p22"/>
          <p:cNvSpPr txBox="1">
            <a:spLocks noGrp="1"/>
          </p:cNvSpPr>
          <p:nvPr>
            <p:ph type="subTitle" idx="1"/>
          </p:nvPr>
        </p:nvSpPr>
        <p:spPr>
          <a:xfrm>
            <a:off x="1815450" y="2109600"/>
            <a:ext cx="5513100" cy="1497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129" name="Google Shape;1129;p22"/>
          <p:cNvGrpSpPr/>
          <p:nvPr/>
        </p:nvGrpSpPr>
        <p:grpSpPr>
          <a:xfrm>
            <a:off x="7998259" y="5"/>
            <a:ext cx="634858" cy="1604185"/>
            <a:chOff x="356375" y="741150"/>
            <a:chExt cx="533225" cy="1347375"/>
          </a:xfrm>
        </p:grpSpPr>
        <p:sp>
          <p:nvSpPr>
            <p:cNvPr id="1130" name="Google Shape;1130;p22"/>
            <p:cNvSpPr/>
            <p:nvPr/>
          </p:nvSpPr>
          <p:spPr>
            <a:xfrm>
              <a:off x="5720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33" y="53894"/>
                  </a:lnTo>
                  <a:cubicBezTo>
                    <a:pt x="12700" y="53894"/>
                    <a:pt x="12700" y="47158"/>
                    <a:pt x="9833" y="47158"/>
                  </a:cubicBezTo>
                  <a:cubicBezTo>
                    <a:pt x="6967" y="47158"/>
                    <a:pt x="6967" y="40421"/>
                    <a:pt x="9833" y="40421"/>
                  </a:cubicBezTo>
                  <a:cubicBezTo>
                    <a:pt x="12700" y="40421"/>
                    <a:pt x="12700" y="33684"/>
                    <a:pt x="9833" y="33684"/>
                  </a:cubicBezTo>
                  <a:cubicBezTo>
                    <a:pt x="6967"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4645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05" y="53894"/>
                  </a:lnTo>
                  <a:cubicBezTo>
                    <a:pt x="12671" y="53894"/>
                    <a:pt x="12671" y="47158"/>
                    <a:pt x="9805" y="47158"/>
                  </a:cubicBezTo>
                  <a:cubicBezTo>
                    <a:pt x="6938" y="47158"/>
                    <a:pt x="6938" y="40421"/>
                    <a:pt x="9805" y="40421"/>
                  </a:cubicBezTo>
                  <a:cubicBezTo>
                    <a:pt x="12671" y="40421"/>
                    <a:pt x="12671" y="33684"/>
                    <a:pt x="9805" y="33684"/>
                  </a:cubicBezTo>
                  <a:cubicBezTo>
                    <a:pt x="6938"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356375" y="741150"/>
              <a:ext cx="317500" cy="1347375"/>
            </a:xfrm>
            <a:custGeom>
              <a:avLst/>
              <a:gdLst/>
              <a:ahLst/>
              <a:cxnLst/>
              <a:rect l="l" t="t" r="r" b="b"/>
              <a:pathLst>
                <a:path w="12700" h="53895" extrusionOk="0">
                  <a:moveTo>
                    <a:pt x="2867" y="1"/>
                  </a:moveTo>
                  <a:cubicBezTo>
                    <a:pt x="0" y="1"/>
                    <a:pt x="0" y="6738"/>
                    <a:pt x="2867" y="6738"/>
                  </a:cubicBezTo>
                  <a:cubicBezTo>
                    <a:pt x="5733" y="6738"/>
                    <a:pt x="5733" y="13474"/>
                    <a:pt x="2867" y="13474"/>
                  </a:cubicBezTo>
                  <a:cubicBezTo>
                    <a:pt x="0" y="13474"/>
                    <a:pt x="0" y="20211"/>
                    <a:pt x="2867" y="20211"/>
                  </a:cubicBezTo>
                  <a:cubicBezTo>
                    <a:pt x="5733" y="20211"/>
                    <a:pt x="5733" y="26948"/>
                    <a:pt x="2867" y="26948"/>
                  </a:cubicBezTo>
                  <a:cubicBezTo>
                    <a:pt x="0" y="26948"/>
                    <a:pt x="0" y="33684"/>
                    <a:pt x="2867" y="33684"/>
                  </a:cubicBezTo>
                  <a:cubicBezTo>
                    <a:pt x="5733" y="33684"/>
                    <a:pt x="5733" y="40421"/>
                    <a:pt x="2867" y="40421"/>
                  </a:cubicBezTo>
                  <a:cubicBezTo>
                    <a:pt x="0" y="40421"/>
                    <a:pt x="0" y="47158"/>
                    <a:pt x="2867" y="47158"/>
                  </a:cubicBezTo>
                  <a:cubicBezTo>
                    <a:pt x="5733" y="47158"/>
                    <a:pt x="5733" y="53894"/>
                    <a:pt x="2867" y="53894"/>
                  </a:cubicBezTo>
                  <a:lnTo>
                    <a:pt x="9833" y="53894"/>
                  </a:lnTo>
                  <a:cubicBezTo>
                    <a:pt x="12699" y="53894"/>
                    <a:pt x="12699" y="47158"/>
                    <a:pt x="9833" y="47158"/>
                  </a:cubicBezTo>
                  <a:cubicBezTo>
                    <a:pt x="6966" y="47158"/>
                    <a:pt x="6966" y="40421"/>
                    <a:pt x="9833" y="40421"/>
                  </a:cubicBezTo>
                  <a:cubicBezTo>
                    <a:pt x="12699" y="40421"/>
                    <a:pt x="12699" y="33684"/>
                    <a:pt x="9833" y="33684"/>
                  </a:cubicBezTo>
                  <a:cubicBezTo>
                    <a:pt x="6966" y="33684"/>
                    <a:pt x="6937" y="26948"/>
                    <a:pt x="9804" y="26948"/>
                  </a:cubicBezTo>
                  <a:cubicBezTo>
                    <a:pt x="12671" y="26948"/>
                    <a:pt x="12671" y="20211"/>
                    <a:pt x="9804" y="20211"/>
                  </a:cubicBezTo>
                  <a:cubicBezTo>
                    <a:pt x="6937" y="20211"/>
                    <a:pt x="6937" y="13474"/>
                    <a:pt x="9804" y="13474"/>
                  </a:cubicBezTo>
                  <a:cubicBezTo>
                    <a:pt x="12671" y="13474"/>
                    <a:pt x="12671" y="6738"/>
                    <a:pt x="9804" y="6738"/>
                  </a:cubicBezTo>
                  <a:cubicBezTo>
                    <a:pt x="6937" y="6738"/>
                    <a:pt x="6937" y="1"/>
                    <a:pt x="9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22"/>
          <p:cNvSpPr/>
          <p:nvPr/>
        </p:nvSpPr>
        <p:spPr>
          <a:xfrm flipH="1">
            <a:off x="-841073" y="3167769"/>
            <a:ext cx="2154065" cy="2157562"/>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flipH="1">
            <a:off x="-669554" y="1237158"/>
            <a:ext cx="1455622" cy="1456506"/>
          </a:xfrm>
          <a:custGeom>
            <a:avLst/>
            <a:gdLst/>
            <a:ahLst/>
            <a:cxnLst/>
            <a:rect l="l" t="t" r="r" b="b"/>
            <a:pathLst>
              <a:path w="47788" h="47817" extrusionOk="0">
                <a:moveTo>
                  <a:pt x="23909" y="17286"/>
                </a:moveTo>
                <a:cubicBezTo>
                  <a:pt x="27521" y="17286"/>
                  <a:pt x="30502" y="20239"/>
                  <a:pt x="30531" y="23908"/>
                </a:cubicBezTo>
                <a:cubicBezTo>
                  <a:pt x="30531" y="27549"/>
                  <a:pt x="27549" y="30530"/>
                  <a:pt x="23909" y="30530"/>
                </a:cubicBezTo>
                <a:cubicBezTo>
                  <a:pt x="20239" y="30530"/>
                  <a:pt x="17258" y="27549"/>
                  <a:pt x="17258" y="23908"/>
                </a:cubicBezTo>
                <a:cubicBezTo>
                  <a:pt x="17258" y="20239"/>
                  <a:pt x="20239" y="17286"/>
                  <a:pt x="23909" y="17286"/>
                </a:cubicBezTo>
                <a:close/>
                <a:moveTo>
                  <a:pt x="23880" y="0"/>
                </a:moveTo>
                <a:cubicBezTo>
                  <a:pt x="10693" y="0"/>
                  <a:pt x="0" y="10722"/>
                  <a:pt x="0" y="23908"/>
                </a:cubicBezTo>
                <a:cubicBezTo>
                  <a:pt x="0" y="37095"/>
                  <a:pt x="10693" y="47816"/>
                  <a:pt x="23880" y="47816"/>
                </a:cubicBezTo>
                <a:cubicBezTo>
                  <a:pt x="37095" y="47816"/>
                  <a:pt x="47788" y="37095"/>
                  <a:pt x="47788" y="23908"/>
                </a:cubicBezTo>
                <a:cubicBezTo>
                  <a:pt x="47788" y="10693"/>
                  <a:pt x="37095" y="0"/>
                  <a:pt x="23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5" name="Google Shape;1135;p22"/>
          <p:cNvGrpSpPr/>
          <p:nvPr/>
        </p:nvGrpSpPr>
        <p:grpSpPr>
          <a:xfrm flipH="1">
            <a:off x="2586385" y="615591"/>
            <a:ext cx="1539109" cy="212153"/>
            <a:chOff x="2331500" y="718575"/>
            <a:chExt cx="873650" cy="120425"/>
          </a:xfrm>
        </p:grpSpPr>
        <p:sp>
          <p:nvSpPr>
            <p:cNvPr id="1136" name="Google Shape;1136;p22"/>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2"/>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882"/>
        <p:cNvGrpSpPr/>
        <p:nvPr/>
      </p:nvGrpSpPr>
      <p:grpSpPr>
        <a:xfrm>
          <a:off x="0" y="0"/>
          <a:ext cx="0" cy="0"/>
          <a:chOff x="0" y="0"/>
          <a:chExt cx="0" cy="0"/>
        </a:xfrm>
      </p:grpSpPr>
      <p:grpSp>
        <p:nvGrpSpPr>
          <p:cNvPr id="1883" name="Google Shape;1883;p37"/>
          <p:cNvGrpSpPr/>
          <p:nvPr/>
        </p:nvGrpSpPr>
        <p:grpSpPr>
          <a:xfrm>
            <a:off x="170425" y="211900"/>
            <a:ext cx="8729725" cy="4715750"/>
            <a:chOff x="170425" y="211900"/>
            <a:chExt cx="8729725" cy="4715750"/>
          </a:xfrm>
        </p:grpSpPr>
        <p:sp>
          <p:nvSpPr>
            <p:cNvPr id="1884" name="Google Shape;1884;p37"/>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5" name="Google Shape;1885;p37"/>
            <p:cNvGrpSpPr/>
            <p:nvPr/>
          </p:nvGrpSpPr>
          <p:grpSpPr>
            <a:xfrm>
              <a:off x="192051" y="431324"/>
              <a:ext cx="8707190" cy="4284462"/>
              <a:chOff x="-20400" y="215838"/>
              <a:chExt cx="9184800" cy="4711825"/>
            </a:xfrm>
          </p:grpSpPr>
          <p:cxnSp>
            <p:nvCxnSpPr>
              <p:cNvPr id="1886" name="Google Shape;1886;p37"/>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87" name="Google Shape;1887;p37"/>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88" name="Google Shape;1888;p37"/>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89" name="Google Shape;1889;p37"/>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90" name="Google Shape;1890;p37"/>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91" name="Google Shape;1891;p37"/>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92" name="Google Shape;1892;p37"/>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93" name="Google Shape;1893;p37"/>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94" name="Google Shape;1894;p37"/>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95" name="Google Shape;1895;p37"/>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96" name="Google Shape;1896;p37"/>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97" name="Google Shape;1897;p37"/>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98" name="Google Shape;1898;p37"/>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899" name="Google Shape;1899;p37"/>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00" name="Google Shape;1900;p37"/>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01" name="Google Shape;1901;p37"/>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02" name="Google Shape;1902;p37"/>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03" name="Google Shape;1903;p37"/>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04" name="Google Shape;1904;p37"/>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05" name="Google Shape;1905;p37"/>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06" name="Google Shape;1906;p37"/>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1907" name="Google Shape;1907;p37"/>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nvGrpSpPr>
            <p:cNvPr id="1908" name="Google Shape;1908;p37"/>
            <p:cNvGrpSpPr/>
            <p:nvPr/>
          </p:nvGrpSpPr>
          <p:grpSpPr>
            <a:xfrm>
              <a:off x="170425" y="327450"/>
              <a:ext cx="154200" cy="4488600"/>
              <a:chOff x="-77050" y="386875"/>
              <a:chExt cx="154200" cy="4488600"/>
            </a:xfrm>
          </p:grpSpPr>
          <p:sp>
            <p:nvSpPr>
              <p:cNvPr id="1909" name="Google Shape;1909;p37"/>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21" name="Google Shape;1921;p37"/>
          <p:cNvSpPr txBox="1">
            <a:spLocks noGrp="1"/>
          </p:cNvSpPr>
          <p:nvPr>
            <p:ph type="title"/>
          </p:nvPr>
        </p:nvSpPr>
        <p:spPr>
          <a:xfrm>
            <a:off x="3441000" y="3106238"/>
            <a:ext cx="22620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200"/>
              <a:buFont typeface="Balsamiq Sans"/>
              <a:buNone/>
              <a:defRPr sz="2200"/>
            </a:lvl1pPr>
            <a:lvl2pPr lvl="1" algn="ctr" rtl="0">
              <a:spcBef>
                <a:spcPts val="0"/>
              </a:spcBef>
              <a:spcAft>
                <a:spcPts val="0"/>
              </a:spcAft>
              <a:buClr>
                <a:schemeClr val="dk1"/>
              </a:buClr>
              <a:buSzPts val="1800"/>
              <a:buFont typeface="Balsamiq Sans"/>
              <a:buNone/>
              <a:defRPr sz="1800">
                <a:solidFill>
                  <a:schemeClr val="dk1"/>
                </a:solidFill>
                <a:latin typeface="Balsamiq Sans"/>
                <a:ea typeface="Balsamiq Sans"/>
                <a:cs typeface="Balsamiq Sans"/>
                <a:sym typeface="Balsamiq Sans"/>
              </a:defRPr>
            </a:lvl2pPr>
            <a:lvl3pPr lvl="2" algn="ctr" rtl="0">
              <a:spcBef>
                <a:spcPts val="0"/>
              </a:spcBef>
              <a:spcAft>
                <a:spcPts val="0"/>
              </a:spcAft>
              <a:buClr>
                <a:schemeClr val="dk1"/>
              </a:buClr>
              <a:buSzPts val="1800"/>
              <a:buFont typeface="Balsamiq Sans"/>
              <a:buNone/>
              <a:defRPr sz="1800">
                <a:solidFill>
                  <a:schemeClr val="dk1"/>
                </a:solidFill>
                <a:latin typeface="Balsamiq Sans"/>
                <a:ea typeface="Balsamiq Sans"/>
                <a:cs typeface="Balsamiq Sans"/>
                <a:sym typeface="Balsamiq Sans"/>
              </a:defRPr>
            </a:lvl3pPr>
            <a:lvl4pPr lvl="3" algn="ctr" rtl="0">
              <a:spcBef>
                <a:spcPts val="0"/>
              </a:spcBef>
              <a:spcAft>
                <a:spcPts val="0"/>
              </a:spcAft>
              <a:buClr>
                <a:schemeClr val="dk1"/>
              </a:buClr>
              <a:buSzPts val="1800"/>
              <a:buFont typeface="Balsamiq Sans"/>
              <a:buNone/>
              <a:defRPr sz="1800">
                <a:solidFill>
                  <a:schemeClr val="dk1"/>
                </a:solidFill>
                <a:latin typeface="Balsamiq Sans"/>
                <a:ea typeface="Balsamiq Sans"/>
                <a:cs typeface="Balsamiq Sans"/>
                <a:sym typeface="Balsamiq Sans"/>
              </a:defRPr>
            </a:lvl4pPr>
            <a:lvl5pPr lvl="4" algn="ctr" rtl="0">
              <a:spcBef>
                <a:spcPts val="0"/>
              </a:spcBef>
              <a:spcAft>
                <a:spcPts val="0"/>
              </a:spcAft>
              <a:buClr>
                <a:schemeClr val="dk1"/>
              </a:buClr>
              <a:buSzPts val="1800"/>
              <a:buFont typeface="Balsamiq Sans"/>
              <a:buNone/>
              <a:defRPr sz="1800">
                <a:solidFill>
                  <a:schemeClr val="dk1"/>
                </a:solidFill>
                <a:latin typeface="Balsamiq Sans"/>
                <a:ea typeface="Balsamiq Sans"/>
                <a:cs typeface="Balsamiq Sans"/>
                <a:sym typeface="Balsamiq Sans"/>
              </a:defRPr>
            </a:lvl5pPr>
            <a:lvl6pPr lvl="5" algn="ctr" rtl="0">
              <a:spcBef>
                <a:spcPts val="0"/>
              </a:spcBef>
              <a:spcAft>
                <a:spcPts val="0"/>
              </a:spcAft>
              <a:buClr>
                <a:schemeClr val="dk1"/>
              </a:buClr>
              <a:buSzPts val="1800"/>
              <a:buFont typeface="Balsamiq Sans"/>
              <a:buNone/>
              <a:defRPr sz="1800">
                <a:solidFill>
                  <a:schemeClr val="dk1"/>
                </a:solidFill>
                <a:latin typeface="Balsamiq Sans"/>
                <a:ea typeface="Balsamiq Sans"/>
                <a:cs typeface="Balsamiq Sans"/>
                <a:sym typeface="Balsamiq Sans"/>
              </a:defRPr>
            </a:lvl6pPr>
            <a:lvl7pPr lvl="6" algn="ctr" rtl="0">
              <a:spcBef>
                <a:spcPts val="0"/>
              </a:spcBef>
              <a:spcAft>
                <a:spcPts val="0"/>
              </a:spcAft>
              <a:buClr>
                <a:schemeClr val="dk1"/>
              </a:buClr>
              <a:buSzPts val="1800"/>
              <a:buFont typeface="Balsamiq Sans"/>
              <a:buNone/>
              <a:defRPr sz="1800">
                <a:solidFill>
                  <a:schemeClr val="dk1"/>
                </a:solidFill>
                <a:latin typeface="Balsamiq Sans"/>
                <a:ea typeface="Balsamiq Sans"/>
                <a:cs typeface="Balsamiq Sans"/>
                <a:sym typeface="Balsamiq Sans"/>
              </a:defRPr>
            </a:lvl7pPr>
            <a:lvl8pPr lvl="7" algn="ctr" rtl="0">
              <a:spcBef>
                <a:spcPts val="0"/>
              </a:spcBef>
              <a:spcAft>
                <a:spcPts val="0"/>
              </a:spcAft>
              <a:buClr>
                <a:schemeClr val="dk1"/>
              </a:buClr>
              <a:buSzPts val="1800"/>
              <a:buFont typeface="Balsamiq Sans"/>
              <a:buNone/>
              <a:defRPr sz="1800">
                <a:solidFill>
                  <a:schemeClr val="dk1"/>
                </a:solidFill>
                <a:latin typeface="Balsamiq Sans"/>
                <a:ea typeface="Balsamiq Sans"/>
                <a:cs typeface="Balsamiq Sans"/>
                <a:sym typeface="Balsamiq Sans"/>
              </a:defRPr>
            </a:lvl8pPr>
            <a:lvl9pPr lvl="8" algn="ctr" rtl="0">
              <a:spcBef>
                <a:spcPts val="0"/>
              </a:spcBef>
              <a:spcAft>
                <a:spcPts val="0"/>
              </a:spcAft>
              <a:buClr>
                <a:schemeClr val="dk1"/>
              </a:buClr>
              <a:buSzPts val="1800"/>
              <a:buFont typeface="Balsamiq Sans"/>
              <a:buNone/>
              <a:defRPr sz="1800">
                <a:solidFill>
                  <a:schemeClr val="dk1"/>
                </a:solidFill>
                <a:latin typeface="Balsamiq Sans"/>
                <a:ea typeface="Balsamiq Sans"/>
                <a:cs typeface="Balsamiq Sans"/>
                <a:sym typeface="Balsamiq Sans"/>
              </a:defRPr>
            </a:lvl9pPr>
          </a:lstStyle>
          <a:p>
            <a:endParaRPr/>
          </a:p>
        </p:txBody>
      </p:sp>
      <p:sp>
        <p:nvSpPr>
          <p:cNvPr id="1922" name="Google Shape;1922;p37"/>
          <p:cNvSpPr txBox="1">
            <a:spLocks noGrp="1"/>
          </p:cNvSpPr>
          <p:nvPr>
            <p:ph type="subTitle" idx="1"/>
          </p:nvPr>
        </p:nvSpPr>
        <p:spPr>
          <a:xfrm>
            <a:off x="1470750" y="1617113"/>
            <a:ext cx="6202500" cy="1269600"/>
          </a:xfrm>
          <a:prstGeom prst="rect">
            <a:avLst/>
          </a:prstGeom>
          <a:noFill/>
          <a:ln>
            <a:noFill/>
          </a:ln>
        </p:spPr>
        <p:txBody>
          <a:bodyPr spcFirstLastPara="1" wrap="square" lIns="91425" tIns="91425" rIns="91425" bIns="91425" anchor="ctr" anchorCtr="0">
            <a:noAutofit/>
          </a:bodyPr>
          <a:lstStyle>
            <a:lvl1pPr marL="0" lvl="0" indent="0" algn="ctr" rtl="0">
              <a:spcBef>
                <a:spcPts val="0"/>
              </a:spcBef>
              <a:spcAft>
                <a:spcPts val="0"/>
              </a:spcAft>
              <a:buSzPts val="2400"/>
              <a:buNone/>
              <a:defRPr sz="2400">
                <a:latin typeface="Montserrat Medium"/>
                <a:ea typeface="Montserrat Medium"/>
                <a:cs typeface="Montserrat Medium"/>
                <a:sym typeface="Montserrat Medium"/>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923" name="Google Shape;1923;p37"/>
          <p:cNvSpPr/>
          <p:nvPr/>
        </p:nvSpPr>
        <p:spPr>
          <a:xfrm>
            <a:off x="717100" y="-947501"/>
            <a:ext cx="1964329" cy="1963198"/>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4" name="Google Shape;1924;p37"/>
          <p:cNvGrpSpPr/>
          <p:nvPr/>
        </p:nvGrpSpPr>
        <p:grpSpPr>
          <a:xfrm>
            <a:off x="3238695" y="413552"/>
            <a:ext cx="1279373" cy="176350"/>
            <a:chOff x="2331500" y="718575"/>
            <a:chExt cx="873650" cy="120425"/>
          </a:xfrm>
        </p:grpSpPr>
        <p:sp>
          <p:nvSpPr>
            <p:cNvPr id="1925" name="Google Shape;1925;p37"/>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7"/>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0" name="Google Shape;1930;p37"/>
          <p:cNvSpPr/>
          <p:nvPr/>
        </p:nvSpPr>
        <p:spPr>
          <a:xfrm>
            <a:off x="6813250" y="-669150"/>
            <a:ext cx="1439483" cy="1563131"/>
          </a:xfrm>
          <a:custGeom>
            <a:avLst/>
            <a:gdLst/>
            <a:ahLst/>
            <a:cxnLst/>
            <a:rect l="l" t="t" r="r" b="b"/>
            <a:pathLst>
              <a:path w="31363" h="34057" extrusionOk="0">
                <a:moveTo>
                  <a:pt x="14510" y="0"/>
                </a:moveTo>
                <a:cubicBezTo>
                  <a:pt x="14277" y="0"/>
                  <a:pt x="14048" y="93"/>
                  <a:pt x="13876" y="280"/>
                </a:cubicBezTo>
                <a:cubicBezTo>
                  <a:pt x="13503" y="624"/>
                  <a:pt x="13503" y="1197"/>
                  <a:pt x="13876" y="1570"/>
                </a:cubicBezTo>
                <a:lnTo>
                  <a:pt x="20670" y="8364"/>
                </a:lnTo>
                <a:cubicBezTo>
                  <a:pt x="20784" y="8765"/>
                  <a:pt x="20670" y="9195"/>
                  <a:pt x="20383" y="9482"/>
                </a:cubicBezTo>
                <a:cubicBezTo>
                  <a:pt x="20182" y="9682"/>
                  <a:pt x="19838" y="9797"/>
                  <a:pt x="19552" y="9797"/>
                </a:cubicBezTo>
                <a:cubicBezTo>
                  <a:pt x="19466" y="9797"/>
                  <a:pt x="19351" y="9768"/>
                  <a:pt x="19236" y="9768"/>
                </a:cubicBezTo>
                <a:lnTo>
                  <a:pt x="13446" y="3949"/>
                </a:lnTo>
                <a:cubicBezTo>
                  <a:pt x="12987" y="3505"/>
                  <a:pt x="12392" y="3282"/>
                  <a:pt x="11801" y="3282"/>
                </a:cubicBezTo>
                <a:cubicBezTo>
                  <a:pt x="11210" y="3282"/>
                  <a:pt x="10622" y="3505"/>
                  <a:pt x="10178" y="3949"/>
                </a:cubicBezTo>
                <a:cubicBezTo>
                  <a:pt x="9289" y="4866"/>
                  <a:pt x="9289" y="6328"/>
                  <a:pt x="10178" y="7217"/>
                </a:cubicBezTo>
                <a:lnTo>
                  <a:pt x="11726" y="8765"/>
                </a:lnTo>
                <a:cubicBezTo>
                  <a:pt x="12614" y="9654"/>
                  <a:pt x="12614" y="11116"/>
                  <a:pt x="11726" y="12033"/>
                </a:cubicBezTo>
                <a:cubicBezTo>
                  <a:pt x="11238" y="12492"/>
                  <a:pt x="10665" y="12692"/>
                  <a:pt x="10063" y="12692"/>
                </a:cubicBezTo>
                <a:cubicBezTo>
                  <a:pt x="9490" y="12692"/>
                  <a:pt x="8888" y="12492"/>
                  <a:pt x="8429" y="12033"/>
                </a:cubicBezTo>
                <a:lnTo>
                  <a:pt x="6451" y="10055"/>
                </a:lnTo>
                <a:cubicBezTo>
                  <a:pt x="5992" y="9596"/>
                  <a:pt x="5419" y="9367"/>
                  <a:pt x="4788" y="9367"/>
                </a:cubicBezTo>
                <a:cubicBezTo>
                  <a:pt x="4186" y="9396"/>
                  <a:pt x="3613" y="9625"/>
                  <a:pt x="3154" y="10055"/>
                </a:cubicBezTo>
                <a:cubicBezTo>
                  <a:pt x="2266" y="10944"/>
                  <a:pt x="2266" y="12406"/>
                  <a:pt x="3154" y="13323"/>
                </a:cubicBezTo>
                <a:lnTo>
                  <a:pt x="7311" y="17480"/>
                </a:lnTo>
                <a:cubicBezTo>
                  <a:pt x="8056" y="18225"/>
                  <a:pt x="8056" y="19429"/>
                  <a:pt x="7311" y="20203"/>
                </a:cubicBezTo>
                <a:cubicBezTo>
                  <a:pt x="6910" y="20576"/>
                  <a:pt x="6451" y="20748"/>
                  <a:pt x="5935" y="20748"/>
                </a:cubicBezTo>
                <a:cubicBezTo>
                  <a:pt x="5448" y="20748"/>
                  <a:pt x="4932" y="20576"/>
                  <a:pt x="4588" y="20203"/>
                </a:cubicBezTo>
                <a:lnTo>
                  <a:pt x="4158" y="19744"/>
                </a:lnTo>
                <a:cubicBezTo>
                  <a:pt x="3713" y="19300"/>
                  <a:pt x="3118" y="19078"/>
                  <a:pt x="2524" y="19078"/>
                </a:cubicBezTo>
                <a:cubicBezTo>
                  <a:pt x="1929" y="19078"/>
                  <a:pt x="1334" y="19300"/>
                  <a:pt x="890" y="19744"/>
                </a:cubicBezTo>
                <a:cubicBezTo>
                  <a:pt x="1" y="20662"/>
                  <a:pt x="1" y="22124"/>
                  <a:pt x="890" y="23012"/>
                </a:cubicBezTo>
                <a:lnTo>
                  <a:pt x="11238" y="33390"/>
                </a:lnTo>
                <a:cubicBezTo>
                  <a:pt x="11697" y="33834"/>
                  <a:pt x="12292" y="34056"/>
                  <a:pt x="12883" y="34056"/>
                </a:cubicBezTo>
                <a:cubicBezTo>
                  <a:pt x="13474" y="34056"/>
                  <a:pt x="14062" y="33834"/>
                  <a:pt x="14506" y="33390"/>
                </a:cubicBezTo>
                <a:cubicBezTo>
                  <a:pt x="15395" y="32472"/>
                  <a:pt x="15395" y="31010"/>
                  <a:pt x="14506" y="30122"/>
                </a:cubicBezTo>
                <a:lnTo>
                  <a:pt x="14191" y="29806"/>
                </a:lnTo>
                <a:cubicBezTo>
                  <a:pt x="13790" y="29405"/>
                  <a:pt x="13618" y="28918"/>
                  <a:pt x="13618" y="28430"/>
                </a:cubicBezTo>
                <a:cubicBezTo>
                  <a:pt x="13618" y="27943"/>
                  <a:pt x="13790" y="27427"/>
                  <a:pt x="14191" y="27083"/>
                </a:cubicBezTo>
                <a:cubicBezTo>
                  <a:pt x="14564" y="26696"/>
                  <a:pt x="15058" y="26502"/>
                  <a:pt x="15553" y="26502"/>
                </a:cubicBezTo>
                <a:cubicBezTo>
                  <a:pt x="16047" y="26502"/>
                  <a:pt x="16542" y="26696"/>
                  <a:pt x="16914" y="27083"/>
                </a:cubicBezTo>
                <a:lnTo>
                  <a:pt x="21071" y="31240"/>
                </a:lnTo>
                <a:cubicBezTo>
                  <a:pt x="21530" y="31698"/>
                  <a:pt x="22103" y="31899"/>
                  <a:pt x="22705" y="31899"/>
                </a:cubicBezTo>
                <a:cubicBezTo>
                  <a:pt x="23278" y="31899"/>
                  <a:pt x="23909" y="31698"/>
                  <a:pt x="24368" y="31240"/>
                </a:cubicBezTo>
                <a:cubicBezTo>
                  <a:pt x="25256" y="30322"/>
                  <a:pt x="25256" y="28860"/>
                  <a:pt x="24368" y="27972"/>
                </a:cubicBezTo>
                <a:lnTo>
                  <a:pt x="22676" y="26280"/>
                </a:lnTo>
                <a:cubicBezTo>
                  <a:pt x="22218" y="25822"/>
                  <a:pt x="21988" y="25248"/>
                  <a:pt x="21988" y="24646"/>
                </a:cubicBezTo>
                <a:cubicBezTo>
                  <a:pt x="21988" y="24073"/>
                  <a:pt x="22218" y="23442"/>
                  <a:pt x="22676" y="22984"/>
                </a:cubicBezTo>
                <a:cubicBezTo>
                  <a:pt x="23121" y="22539"/>
                  <a:pt x="23716" y="22317"/>
                  <a:pt x="24310" y="22317"/>
                </a:cubicBezTo>
                <a:cubicBezTo>
                  <a:pt x="24905" y="22317"/>
                  <a:pt x="25500" y="22539"/>
                  <a:pt x="25944" y="22984"/>
                </a:cubicBezTo>
                <a:lnTo>
                  <a:pt x="27206" y="24245"/>
                </a:lnTo>
                <a:cubicBezTo>
                  <a:pt x="27650" y="24689"/>
                  <a:pt x="28238" y="24911"/>
                  <a:pt x="28825" y="24911"/>
                </a:cubicBezTo>
                <a:cubicBezTo>
                  <a:pt x="29413" y="24911"/>
                  <a:pt x="30001" y="24689"/>
                  <a:pt x="30445" y="24245"/>
                </a:cubicBezTo>
                <a:cubicBezTo>
                  <a:pt x="31362" y="23356"/>
                  <a:pt x="31362" y="21866"/>
                  <a:pt x="30445" y="20977"/>
                </a:cubicBezTo>
                <a:lnTo>
                  <a:pt x="26862" y="17394"/>
                </a:lnTo>
                <a:cubicBezTo>
                  <a:pt x="26833" y="17279"/>
                  <a:pt x="26833" y="17193"/>
                  <a:pt x="26833" y="17078"/>
                </a:cubicBezTo>
                <a:cubicBezTo>
                  <a:pt x="26833" y="16792"/>
                  <a:pt x="26948" y="16505"/>
                  <a:pt x="27148" y="16247"/>
                </a:cubicBezTo>
                <a:cubicBezTo>
                  <a:pt x="27396" y="16020"/>
                  <a:pt x="27658" y="15912"/>
                  <a:pt x="27936" y="15912"/>
                </a:cubicBezTo>
                <a:cubicBezTo>
                  <a:pt x="28044" y="15912"/>
                  <a:pt x="28154" y="15928"/>
                  <a:pt x="28266" y="15960"/>
                </a:cubicBezTo>
                <a:lnTo>
                  <a:pt x="28553" y="16247"/>
                </a:lnTo>
                <a:cubicBezTo>
                  <a:pt x="28739" y="16433"/>
                  <a:pt x="28976" y="16526"/>
                  <a:pt x="29209" y="16526"/>
                </a:cubicBezTo>
                <a:cubicBezTo>
                  <a:pt x="29442" y="16526"/>
                  <a:pt x="29671" y="16433"/>
                  <a:pt x="29843" y="16247"/>
                </a:cubicBezTo>
                <a:cubicBezTo>
                  <a:pt x="30216" y="15903"/>
                  <a:pt x="30216" y="15330"/>
                  <a:pt x="29843" y="14957"/>
                </a:cubicBezTo>
                <a:lnTo>
                  <a:pt x="15166" y="280"/>
                </a:lnTo>
                <a:cubicBezTo>
                  <a:pt x="14979" y="93"/>
                  <a:pt x="14743" y="0"/>
                  <a:pt x="14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25">
    <p:spTree>
      <p:nvGrpSpPr>
        <p:cNvPr id="1" name="Shape 1931"/>
        <p:cNvGrpSpPr/>
        <p:nvPr/>
      </p:nvGrpSpPr>
      <p:grpSpPr>
        <a:xfrm>
          <a:off x="0" y="0"/>
          <a:ext cx="0" cy="0"/>
          <a:chOff x="0" y="0"/>
          <a:chExt cx="0" cy="0"/>
        </a:xfrm>
      </p:grpSpPr>
      <p:grpSp>
        <p:nvGrpSpPr>
          <p:cNvPr id="1932" name="Google Shape;1932;p38"/>
          <p:cNvGrpSpPr/>
          <p:nvPr/>
        </p:nvGrpSpPr>
        <p:grpSpPr>
          <a:xfrm>
            <a:off x="170425" y="211900"/>
            <a:ext cx="8729725" cy="4715750"/>
            <a:chOff x="170425" y="211900"/>
            <a:chExt cx="8729725" cy="4715750"/>
          </a:xfrm>
        </p:grpSpPr>
        <p:sp>
          <p:nvSpPr>
            <p:cNvPr id="1933" name="Google Shape;1933;p38"/>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4" name="Google Shape;1934;p38"/>
            <p:cNvGrpSpPr/>
            <p:nvPr/>
          </p:nvGrpSpPr>
          <p:grpSpPr>
            <a:xfrm>
              <a:off x="192051" y="431324"/>
              <a:ext cx="8707190" cy="4284462"/>
              <a:chOff x="-20400" y="215838"/>
              <a:chExt cx="9184800" cy="4711825"/>
            </a:xfrm>
          </p:grpSpPr>
          <p:cxnSp>
            <p:nvCxnSpPr>
              <p:cNvPr id="1935" name="Google Shape;1935;p38"/>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36" name="Google Shape;1936;p38"/>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37" name="Google Shape;1937;p38"/>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38" name="Google Shape;1938;p38"/>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39" name="Google Shape;1939;p38"/>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40" name="Google Shape;1940;p38"/>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41" name="Google Shape;1941;p38"/>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42" name="Google Shape;1942;p38"/>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43" name="Google Shape;1943;p38"/>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44" name="Google Shape;1944;p38"/>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45" name="Google Shape;1945;p38"/>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46" name="Google Shape;1946;p38"/>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47" name="Google Shape;1947;p38"/>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48" name="Google Shape;1948;p38"/>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49" name="Google Shape;1949;p38"/>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50" name="Google Shape;1950;p38"/>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51" name="Google Shape;1951;p38"/>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52" name="Google Shape;1952;p38"/>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53" name="Google Shape;1953;p38"/>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54" name="Google Shape;1954;p38"/>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1955" name="Google Shape;1955;p38"/>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1956" name="Google Shape;1956;p38"/>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nvGrpSpPr>
            <p:cNvPr id="1957" name="Google Shape;1957;p38"/>
            <p:cNvGrpSpPr/>
            <p:nvPr/>
          </p:nvGrpSpPr>
          <p:grpSpPr>
            <a:xfrm>
              <a:off x="170425" y="327450"/>
              <a:ext cx="154200" cy="4488600"/>
              <a:chOff x="-77050" y="386875"/>
              <a:chExt cx="154200" cy="4488600"/>
            </a:xfrm>
          </p:grpSpPr>
          <p:sp>
            <p:nvSpPr>
              <p:cNvPr id="1958" name="Google Shape;1958;p38"/>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8"/>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8"/>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70" name="Google Shape;1970;p38"/>
          <p:cNvSpPr txBox="1">
            <a:spLocks noGrp="1"/>
          </p:cNvSpPr>
          <p:nvPr>
            <p:ph type="subTitle" idx="1"/>
          </p:nvPr>
        </p:nvSpPr>
        <p:spPr>
          <a:xfrm>
            <a:off x="925625" y="2271293"/>
            <a:ext cx="3879300" cy="133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971" name="Google Shape;1971;p38"/>
          <p:cNvSpPr txBox="1"/>
          <p:nvPr/>
        </p:nvSpPr>
        <p:spPr>
          <a:xfrm>
            <a:off x="5056075" y="2740850"/>
            <a:ext cx="3091500" cy="96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a:solidFill>
                  <a:schemeClr val="dk1"/>
                </a:solidFill>
                <a:latin typeface="Montserrat Medium"/>
                <a:ea typeface="Montserrat Medium"/>
                <a:cs typeface="Montserrat Medium"/>
                <a:sym typeface="Montserrat Medium"/>
              </a:rPr>
              <a:t>CREDITS: This presentation template was created by </a:t>
            </a:r>
            <a:r>
              <a:rPr lang="en" sz="120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dk1"/>
                </a:solidFill>
                <a:latin typeface="Montserrat Medium"/>
                <a:ea typeface="Montserrat Medium"/>
                <a:cs typeface="Montserrat Medium"/>
                <a:sym typeface="Montserrat Medium"/>
              </a:rPr>
              <a:t>, including icons by </a:t>
            </a:r>
            <a:r>
              <a:rPr lang="en" sz="120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a:solidFill>
                  <a:schemeClr val="dk1"/>
                </a:solidFill>
                <a:latin typeface="Montserrat Medium"/>
                <a:ea typeface="Montserrat Medium"/>
                <a:cs typeface="Montserrat Medium"/>
                <a:sym typeface="Montserrat Medium"/>
              </a:rPr>
              <a:t>, infographics &amp; images by </a:t>
            </a:r>
            <a:r>
              <a:rPr lang="en" sz="120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200" b="1">
                <a:solidFill>
                  <a:schemeClr val="dk1"/>
                </a:solidFill>
                <a:latin typeface="Montserrat"/>
                <a:ea typeface="Montserrat"/>
                <a:cs typeface="Montserrat"/>
                <a:sym typeface="Montserrat"/>
              </a:rPr>
              <a:t>.</a:t>
            </a:r>
            <a:endParaRPr sz="1200" b="1">
              <a:solidFill>
                <a:schemeClr val="dk1"/>
              </a:solidFill>
              <a:latin typeface="Montserrat"/>
              <a:ea typeface="Montserrat"/>
              <a:cs typeface="Montserrat"/>
              <a:sym typeface="Montserrat"/>
            </a:endParaRPr>
          </a:p>
        </p:txBody>
      </p:sp>
      <p:grpSp>
        <p:nvGrpSpPr>
          <p:cNvPr id="1972" name="Google Shape;1972;p38"/>
          <p:cNvGrpSpPr/>
          <p:nvPr/>
        </p:nvGrpSpPr>
        <p:grpSpPr>
          <a:xfrm>
            <a:off x="650586" y="4337737"/>
            <a:ext cx="432393" cy="396321"/>
            <a:chOff x="2704175" y="3352200"/>
            <a:chExt cx="578375" cy="530125"/>
          </a:xfrm>
        </p:grpSpPr>
        <p:sp>
          <p:nvSpPr>
            <p:cNvPr id="1973" name="Google Shape;1973;p38"/>
            <p:cNvSpPr/>
            <p:nvPr/>
          </p:nvSpPr>
          <p:spPr>
            <a:xfrm>
              <a:off x="2765800" y="3403025"/>
              <a:ext cx="472300" cy="430400"/>
            </a:xfrm>
            <a:custGeom>
              <a:avLst/>
              <a:gdLst/>
              <a:ahLst/>
              <a:cxnLst/>
              <a:rect l="l" t="t" r="r" b="b"/>
              <a:pathLst>
                <a:path w="18892" h="17216" extrusionOk="0">
                  <a:moveTo>
                    <a:pt x="9436" y="1"/>
                  </a:moveTo>
                  <a:cubicBezTo>
                    <a:pt x="7232" y="1"/>
                    <a:pt x="5032" y="839"/>
                    <a:pt x="3355" y="2516"/>
                  </a:cubicBezTo>
                  <a:cubicBezTo>
                    <a:pt x="1" y="5899"/>
                    <a:pt x="1" y="11317"/>
                    <a:pt x="3355" y="14700"/>
                  </a:cubicBezTo>
                  <a:cubicBezTo>
                    <a:pt x="5032" y="16377"/>
                    <a:pt x="7232" y="17215"/>
                    <a:pt x="9436" y="17215"/>
                  </a:cubicBezTo>
                  <a:cubicBezTo>
                    <a:pt x="11639" y="17215"/>
                    <a:pt x="13847" y="16377"/>
                    <a:pt x="15538" y="14700"/>
                  </a:cubicBezTo>
                  <a:cubicBezTo>
                    <a:pt x="18892" y="11317"/>
                    <a:pt x="18892" y="5899"/>
                    <a:pt x="15538" y="2516"/>
                  </a:cubicBezTo>
                  <a:cubicBezTo>
                    <a:pt x="13847" y="839"/>
                    <a:pt x="11639" y="1"/>
                    <a:pt x="9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2704175" y="3352200"/>
              <a:ext cx="578375" cy="530125"/>
            </a:xfrm>
            <a:custGeom>
              <a:avLst/>
              <a:gdLst/>
              <a:ahLst/>
              <a:cxnLst/>
              <a:rect l="l" t="t" r="r" b="b"/>
              <a:pathLst>
                <a:path w="23135" h="21205" extrusionOk="0">
                  <a:moveTo>
                    <a:pt x="3268" y="0"/>
                  </a:moveTo>
                  <a:cubicBezTo>
                    <a:pt x="2649" y="0"/>
                    <a:pt x="2150" y="164"/>
                    <a:pt x="1806" y="507"/>
                  </a:cubicBezTo>
                  <a:cubicBezTo>
                    <a:pt x="0" y="2313"/>
                    <a:pt x="3096" y="8247"/>
                    <a:pt x="8629" y="13837"/>
                  </a:cubicBezTo>
                  <a:cubicBezTo>
                    <a:pt x="13114" y="18323"/>
                    <a:pt x="17879" y="21204"/>
                    <a:pt x="20502" y="21204"/>
                  </a:cubicBezTo>
                  <a:cubicBezTo>
                    <a:pt x="21132" y="21204"/>
                    <a:pt x="21638" y="21038"/>
                    <a:pt x="21988" y="20689"/>
                  </a:cubicBezTo>
                  <a:cubicBezTo>
                    <a:pt x="23134" y="19571"/>
                    <a:pt x="22303" y="16704"/>
                    <a:pt x="20038" y="13350"/>
                  </a:cubicBezTo>
                  <a:cubicBezTo>
                    <a:pt x="19838" y="14038"/>
                    <a:pt x="19494" y="14669"/>
                    <a:pt x="19121" y="15271"/>
                  </a:cubicBezTo>
                  <a:cubicBezTo>
                    <a:pt x="19494" y="16417"/>
                    <a:pt x="19494" y="17277"/>
                    <a:pt x="19035" y="17793"/>
                  </a:cubicBezTo>
                  <a:cubicBezTo>
                    <a:pt x="18791" y="18038"/>
                    <a:pt x="18435" y="18154"/>
                    <a:pt x="17991" y="18154"/>
                  </a:cubicBezTo>
                  <a:cubicBezTo>
                    <a:pt x="16142" y="18154"/>
                    <a:pt x="12765" y="16134"/>
                    <a:pt x="9575" y="12920"/>
                  </a:cubicBezTo>
                  <a:cubicBezTo>
                    <a:pt x="5648" y="8964"/>
                    <a:pt x="3440" y="4721"/>
                    <a:pt x="4702" y="3460"/>
                  </a:cubicBezTo>
                  <a:cubicBezTo>
                    <a:pt x="4943" y="3219"/>
                    <a:pt x="5311" y="3105"/>
                    <a:pt x="5768" y="3105"/>
                  </a:cubicBezTo>
                  <a:cubicBezTo>
                    <a:pt x="6181" y="3105"/>
                    <a:pt x="6666" y="3197"/>
                    <a:pt x="7196" y="3374"/>
                  </a:cubicBezTo>
                  <a:cubicBezTo>
                    <a:pt x="7826" y="3001"/>
                    <a:pt x="8514" y="2657"/>
                    <a:pt x="9174" y="2457"/>
                  </a:cubicBezTo>
                  <a:cubicBezTo>
                    <a:pt x="6825" y="891"/>
                    <a:pt x="4716" y="0"/>
                    <a:pt x="3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5" name="Google Shape;1975;p38"/>
          <p:cNvGrpSpPr/>
          <p:nvPr/>
        </p:nvGrpSpPr>
        <p:grpSpPr>
          <a:xfrm rot="5400000">
            <a:off x="7812163" y="-265170"/>
            <a:ext cx="747500" cy="2120570"/>
            <a:chOff x="7898925" y="-388495"/>
            <a:chExt cx="747500" cy="2120570"/>
          </a:xfrm>
        </p:grpSpPr>
        <p:grpSp>
          <p:nvGrpSpPr>
            <p:cNvPr id="1976" name="Google Shape;1976;p38"/>
            <p:cNvGrpSpPr/>
            <p:nvPr/>
          </p:nvGrpSpPr>
          <p:grpSpPr>
            <a:xfrm>
              <a:off x="7905830" y="-388495"/>
              <a:ext cx="634858" cy="1604185"/>
              <a:chOff x="356375" y="741150"/>
              <a:chExt cx="533225" cy="1347375"/>
            </a:xfrm>
          </p:grpSpPr>
          <p:sp>
            <p:nvSpPr>
              <p:cNvPr id="1977" name="Google Shape;1977;p38"/>
              <p:cNvSpPr/>
              <p:nvPr/>
            </p:nvSpPr>
            <p:spPr>
              <a:xfrm>
                <a:off x="5720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33" y="53894"/>
                    </a:lnTo>
                    <a:cubicBezTo>
                      <a:pt x="12700" y="53894"/>
                      <a:pt x="12700" y="47158"/>
                      <a:pt x="9833" y="47158"/>
                    </a:cubicBezTo>
                    <a:cubicBezTo>
                      <a:pt x="6967" y="47158"/>
                      <a:pt x="6967" y="40421"/>
                      <a:pt x="9833" y="40421"/>
                    </a:cubicBezTo>
                    <a:cubicBezTo>
                      <a:pt x="12700" y="40421"/>
                      <a:pt x="12700" y="33684"/>
                      <a:pt x="9833" y="33684"/>
                    </a:cubicBezTo>
                    <a:cubicBezTo>
                      <a:pt x="6967"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8"/>
              <p:cNvSpPr/>
              <p:nvPr/>
            </p:nvSpPr>
            <p:spPr>
              <a:xfrm>
                <a:off x="4645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05" y="53894"/>
                    </a:lnTo>
                    <a:cubicBezTo>
                      <a:pt x="12671" y="53894"/>
                      <a:pt x="12671" y="47158"/>
                      <a:pt x="9805" y="47158"/>
                    </a:cubicBezTo>
                    <a:cubicBezTo>
                      <a:pt x="6938" y="47158"/>
                      <a:pt x="6938" y="40421"/>
                      <a:pt x="9805" y="40421"/>
                    </a:cubicBezTo>
                    <a:cubicBezTo>
                      <a:pt x="12671" y="40421"/>
                      <a:pt x="12671" y="33684"/>
                      <a:pt x="9805" y="33684"/>
                    </a:cubicBezTo>
                    <a:cubicBezTo>
                      <a:pt x="6938"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8"/>
              <p:cNvSpPr/>
              <p:nvPr/>
            </p:nvSpPr>
            <p:spPr>
              <a:xfrm>
                <a:off x="356375" y="741150"/>
                <a:ext cx="317500" cy="1347375"/>
              </a:xfrm>
              <a:custGeom>
                <a:avLst/>
                <a:gdLst/>
                <a:ahLst/>
                <a:cxnLst/>
                <a:rect l="l" t="t" r="r" b="b"/>
                <a:pathLst>
                  <a:path w="12700" h="53895" extrusionOk="0">
                    <a:moveTo>
                      <a:pt x="2867" y="1"/>
                    </a:moveTo>
                    <a:cubicBezTo>
                      <a:pt x="0" y="1"/>
                      <a:pt x="0" y="6738"/>
                      <a:pt x="2867" y="6738"/>
                    </a:cubicBezTo>
                    <a:cubicBezTo>
                      <a:pt x="5733" y="6738"/>
                      <a:pt x="5733" y="13474"/>
                      <a:pt x="2867" y="13474"/>
                    </a:cubicBezTo>
                    <a:cubicBezTo>
                      <a:pt x="0" y="13474"/>
                      <a:pt x="0" y="20211"/>
                      <a:pt x="2867" y="20211"/>
                    </a:cubicBezTo>
                    <a:cubicBezTo>
                      <a:pt x="5733" y="20211"/>
                      <a:pt x="5733" y="26948"/>
                      <a:pt x="2867" y="26948"/>
                    </a:cubicBezTo>
                    <a:cubicBezTo>
                      <a:pt x="0" y="26948"/>
                      <a:pt x="0" y="33684"/>
                      <a:pt x="2867" y="33684"/>
                    </a:cubicBezTo>
                    <a:cubicBezTo>
                      <a:pt x="5733" y="33684"/>
                      <a:pt x="5733" y="40421"/>
                      <a:pt x="2867" y="40421"/>
                    </a:cubicBezTo>
                    <a:cubicBezTo>
                      <a:pt x="0" y="40421"/>
                      <a:pt x="0" y="47158"/>
                      <a:pt x="2867" y="47158"/>
                    </a:cubicBezTo>
                    <a:cubicBezTo>
                      <a:pt x="5733" y="47158"/>
                      <a:pt x="5733" y="53894"/>
                      <a:pt x="2867" y="53894"/>
                    </a:cubicBezTo>
                    <a:lnTo>
                      <a:pt x="9833" y="53894"/>
                    </a:lnTo>
                    <a:cubicBezTo>
                      <a:pt x="12699" y="53894"/>
                      <a:pt x="12699" y="47158"/>
                      <a:pt x="9833" y="47158"/>
                    </a:cubicBezTo>
                    <a:cubicBezTo>
                      <a:pt x="6966" y="47158"/>
                      <a:pt x="6966" y="40421"/>
                      <a:pt x="9833" y="40421"/>
                    </a:cubicBezTo>
                    <a:cubicBezTo>
                      <a:pt x="12699" y="40421"/>
                      <a:pt x="12699" y="33684"/>
                      <a:pt x="9833" y="33684"/>
                    </a:cubicBezTo>
                    <a:cubicBezTo>
                      <a:pt x="6966" y="33684"/>
                      <a:pt x="6937" y="26948"/>
                      <a:pt x="9804" y="26948"/>
                    </a:cubicBezTo>
                    <a:cubicBezTo>
                      <a:pt x="12671" y="26948"/>
                      <a:pt x="12671" y="20211"/>
                      <a:pt x="9804" y="20211"/>
                    </a:cubicBezTo>
                    <a:cubicBezTo>
                      <a:pt x="6937" y="20211"/>
                      <a:pt x="6937" y="13474"/>
                      <a:pt x="9804" y="13474"/>
                    </a:cubicBezTo>
                    <a:cubicBezTo>
                      <a:pt x="12671" y="13474"/>
                      <a:pt x="12671" y="6738"/>
                      <a:pt x="9804" y="6738"/>
                    </a:cubicBezTo>
                    <a:cubicBezTo>
                      <a:pt x="6937" y="6738"/>
                      <a:pt x="6937" y="1"/>
                      <a:pt x="9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0" name="Google Shape;1980;p38"/>
            <p:cNvSpPr/>
            <p:nvPr/>
          </p:nvSpPr>
          <p:spPr>
            <a:xfrm>
              <a:off x="7898925" y="984575"/>
              <a:ext cx="747500" cy="747500"/>
            </a:xfrm>
            <a:custGeom>
              <a:avLst/>
              <a:gdLst/>
              <a:ahLst/>
              <a:cxnLst/>
              <a:rect l="l" t="t" r="r" b="b"/>
              <a:pathLst>
                <a:path w="29900" h="29900" extrusionOk="0">
                  <a:moveTo>
                    <a:pt x="14907" y="10807"/>
                  </a:moveTo>
                  <a:cubicBezTo>
                    <a:pt x="17200" y="10807"/>
                    <a:pt x="19064" y="12671"/>
                    <a:pt x="19035" y="14907"/>
                  </a:cubicBezTo>
                  <a:cubicBezTo>
                    <a:pt x="19035" y="17171"/>
                    <a:pt x="17172" y="19035"/>
                    <a:pt x="14907" y="19035"/>
                  </a:cubicBezTo>
                  <a:cubicBezTo>
                    <a:pt x="12642" y="19035"/>
                    <a:pt x="10779" y="17200"/>
                    <a:pt x="10779" y="14907"/>
                  </a:cubicBezTo>
                  <a:cubicBezTo>
                    <a:pt x="10779" y="12671"/>
                    <a:pt x="12614" y="10807"/>
                    <a:pt x="14907" y="10807"/>
                  </a:cubicBezTo>
                  <a:close/>
                  <a:moveTo>
                    <a:pt x="14936" y="0"/>
                  </a:moveTo>
                  <a:cubicBezTo>
                    <a:pt x="6708" y="0"/>
                    <a:pt x="0" y="6708"/>
                    <a:pt x="0" y="14964"/>
                  </a:cubicBezTo>
                  <a:cubicBezTo>
                    <a:pt x="0" y="23191"/>
                    <a:pt x="6708" y="29899"/>
                    <a:pt x="14936" y="29899"/>
                  </a:cubicBezTo>
                  <a:cubicBezTo>
                    <a:pt x="23192" y="29899"/>
                    <a:pt x="29900" y="23191"/>
                    <a:pt x="29900" y="14964"/>
                  </a:cubicBezTo>
                  <a:cubicBezTo>
                    <a:pt x="29900" y="6708"/>
                    <a:pt x="23192" y="0"/>
                    <a:pt x="14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1" name="Google Shape;1981;p38"/>
          <p:cNvGrpSpPr/>
          <p:nvPr/>
        </p:nvGrpSpPr>
        <p:grpSpPr>
          <a:xfrm>
            <a:off x="2514732" y="407836"/>
            <a:ext cx="635209" cy="266484"/>
            <a:chOff x="6115500" y="2609675"/>
            <a:chExt cx="529650" cy="222200"/>
          </a:xfrm>
        </p:grpSpPr>
        <p:sp>
          <p:nvSpPr>
            <p:cNvPr id="1982" name="Google Shape;1982;p38"/>
            <p:cNvSpPr/>
            <p:nvPr/>
          </p:nvSpPr>
          <p:spPr>
            <a:xfrm>
              <a:off x="6479575" y="2609675"/>
              <a:ext cx="165575" cy="222200"/>
            </a:xfrm>
            <a:custGeom>
              <a:avLst/>
              <a:gdLst/>
              <a:ahLst/>
              <a:cxnLst/>
              <a:rect l="l" t="t" r="r" b="b"/>
              <a:pathLst>
                <a:path w="6623" h="8888" extrusionOk="0">
                  <a:moveTo>
                    <a:pt x="1383" y="1"/>
                  </a:moveTo>
                  <a:cubicBezTo>
                    <a:pt x="1060" y="1"/>
                    <a:pt x="737" y="101"/>
                    <a:pt x="488" y="309"/>
                  </a:cubicBezTo>
                  <a:cubicBezTo>
                    <a:pt x="1" y="739"/>
                    <a:pt x="1" y="1399"/>
                    <a:pt x="488" y="1829"/>
                  </a:cubicBezTo>
                  <a:lnTo>
                    <a:pt x="2294" y="3348"/>
                  </a:lnTo>
                  <a:cubicBezTo>
                    <a:pt x="3011" y="3950"/>
                    <a:pt x="3011" y="4925"/>
                    <a:pt x="2294" y="5527"/>
                  </a:cubicBezTo>
                  <a:lnTo>
                    <a:pt x="488" y="7046"/>
                  </a:lnTo>
                  <a:cubicBezTo>
                    <a:pt x="1" y="7476"/>
                    <a:pt x="1" y="8135"/>
                    <a:pt x="488" y="8565"/>
                  </a:cubicBezTo>
                  <a:cubicBezTo>
                    <a:pt x="746" y="8780"/>
                    <a:pt x="1083" y="8888"/>
                    <a:pt x="1416" y="8888"/>
                  </a:cubicBezTo>
                  <a:cubicBezTo>
                    <a:pt x="1749" y="8888"/>
                    <a:pt x="2079" y="8780"/>
                    <a:pt x="2323" y="8565"/>
                  </a:cubicBezTo>
                  <a:lnTo>
                    <a:pt x="5906" y="5527"/>
                  </a:lnTo>
                  <a:cubicBezTo>
                    <a:pt x="6623" y="4925"/>
                    <a:pt x="6623" y="3950"/>
                    <a:pt x="5906" y="3377"/>
                  </a:cubicBezTo>
                  <a:lnTo>
                    <a:pt x="2323" y="338"/>
                  </a:lnTo>
                  <a:cubicBezTo>
                    <a:pt x="2071" y="116"/>
                    <a:pt x="1727" y="1"/>
                    <a:pt x="1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8"/>
            <p:cNvSpPr/>
            <p:nvPr/>
          </p:nvSpPr>
          <p:spPr>
            <a:xfrm>
              <a:off x="6297550" y="2609675"/>
              <a:ext cx="165575" cy="222200"/>
            </a:xfrm>
            <a:custGeom>
              <a:avLst/>
              <a:gdLst/>
              <a:ahLst/>
              <a:cxnLst/>
              <a:rect l="l" t="t" r="r" b="b"/>
              <a:pathLst>
                <a:path w="6623" h="8888" extrusionOk="0">
                  <a:moveTo>
                    <a:pt x="1376" y="1"/>
                  </a:moveTo>
                  <a:cubicBezTo>
                    <a:pt x="1061" y="1"/>
                    <a:pt x="752" y="101"/>
                    <a:pt x="516" y="309"/>
                  </a:cubicBezTo>
                  <a:cubicBezTo>
                    <a:pt x="0" y="739"/>
                    <a:pt x="0" y="1399"/>
                    <a:pt x="516" y="1829"/>
                  </a:cubicBezTo>
                  <a:lnTo>
                    <a:pt x="2294" y="3348"/>
                  </a:lnTo>
                  <a:cubicBezTo>
                    <a:pt x="3010" y="3950"/>
                    <a:pt x="3010" y="4925"/>
                    <a:pt x="2294" y="5527"/>
                  </a:cubicBezTo>
                  <a:lnTo>
                    <a:pt x="516" y="7046"/>
                  </a:lnTo>
                  <a:cubicBezTo>
                    <a:pt x="0" y="7476"/>
                    <a:pt x="0" y="8135"/>
                    <a:pt x="516" y="8565"/>
                  </a:cubicBezTo>
                  <a:cubicBezTo>
                    <a:pt x="760" y="8780"/>
                    <a:pt x="1090" y="8888"/>
                    <a:pt x="1419" y="8888"/>
                  </a:cubicBezTo>
                  <a:cubicBezTo>
                    <a:pt x="1749" y="8888"/>
                    <a:pt x="2079" y="8780"/>
                    <a:pt x="2322" y="8565"/>
                  </a:cubicBezTo>
                  <a:lnTo>
                    <a:pt x="5906" y="5527"/>
                  </a:lnTo>
                  <a:cubicBezTo>
                    <a:pt x="6622" y="4925"/>
                    <a:pt x="6622" y="3950"/>
                    <a:pt x="5906" y="3377"/>
                  </a:cubicBezTo>
                  <a:lnTo>
                    <a:pt x="2322" y="338"/>
                  </a:lnTo>
                  <a:cubicBezTo>
                    <a:pt x="2056" y="116"/>
                    <a:pt x="1713" y="1"/>
                    <a:pt x="1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8"/>
            <p:cNvSpPr/>
            <p:nvPr/>
          </p:nvSpPr>
          <p:spPr>
            <a:xfrm>
              <a:off x="6115500" y="2609675"/>
              <a:ext cx="166300" cy="222200"/>
            </a:xfrm>
            <a:custGeom>
              <a:avLst/>
              <a:gdLst/>
              <a:ahLst/>
              <a:cxnLst/>
              <a:rect l="l" t="t" r="r" b="b"/>
              <a:pathLst>
                <a:path w="6652" h="8888" extrusionOk="0">
                  <a:moveTo>
                    <a:pt x="1380" y="1"/>
                  </a:moveTo>
                  <a:cubicBezTo>
                    <a:pt x="1062" y="1"/>
                    <a:pt x="752" y="101"/>
                    <a:pt x="517" y="309"/>
                  </a:cubicBezTo>
                  <a:cubicBezTo>
                    <a:pt x="1" y="739"/>
                    <a:pt x="1" y="1399"/>
                    <a:pt x="517" y="1829"/>
                  </a:cubicBezTo>
                  <a:lnTo>
                    <a:pt x="2294" y="3348"/>
                  </a:lnTo>
                  <a:cubicBezTo>
                    <a:pt x="3011" y="3950"/>
                    <a:pt x="3011" y="4925"/>
                    <a:pt x="2294" y="5527"/>
                  </a:cubicBezTo>
                  <a:lnTo>
                    <a:pt x="517" y="7046"/>
                  </a:lnTo>
                  <a:cubicBezTo>
                    <a:pt x="1" y="7476"/>
                    <a:pt x="1" y="8135"/>
                    <a:pt x="517" y="8565"/>
                  </a:cubicBezTo>
                  <a:cubicBezTo>
                    <a:pt x="761" y="8780"/>
                    <a:pt x="1090" y="8888"/>
                    <a:pt x="1423" y="8888"/>
                  </a:cubicBezTo>
                  <a:cubicBezTo>
                    <a:pt x="1757" y="8888"/>
                    <a:pt x="2094" y="8780"/>
                    <a:pt x="2352" y="8565"/>
                  </a:cubicBezTo>
                  <a:lnTo>
                    <a:pt x="5935" y="5527"/>
                  </a:lnTo>
                  <a:cubicBezTo>
                    <a:pt x="6652" y="4925"/>
                    <a:pt x="6652" y="3950"/>
                    <a:pt x="5935" y="3377"/>
                  </a:cubicBezTo>
                  <a:lnTo>
                    <a:pt x="2352" y="338"/>
                  </a:lnTo>
                  <a:cubicBezTo>
                    <a:pt x="2070" y="116"/>
                    <a:pt x="1720" y="1"/>
                    <a:pt x="1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5" name="Google Shape;1985;p38"/>
          <p:cNvGrpSpPr/>
          <p:nvPr/>
        </p:nvGrpSpPr>
        <p:grpSpPr>
          <a:xfrm>
            <a:off x="4082920" y="4552989"/>
            <a:ext cx="1313620" cy="181071"/>
            <a:chOff x="2331500" y="718575"/>
            <a:chExt cx="873650" cy="120425"/>
          </a:xfrm>
        </p:grpSpPr>
        <p:sp>
          <p:nvSpPr>
            <p:cNvPr id="1986" name="Google Shape;1986;p38"/>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8"/>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8"/>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8"/>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8"/>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38"/>
          <p:cNvSpPr/>
          <p:nvPr/>
        </p:nvSpPr>
        <p:spPr>
          <a:xfrm>
            <a:off x="-1309348" y="242394"/>
            <a:ext cx="2154065" cy="2157562"/>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2" name="Google Shape;1992;p38"/>
          <p:cNvGrpSpPr/>
          <p:nvPr/>
        </p:nvGrpSpPr>
        <p:grpSpPr>
          <a:xfrm>
            <a:off x="8292286" y="3694806"/>
            <a:ext cx="342683" cy="1039343"/>
            <a:chOff x="5073475" y="1789650"/>
            <a:chExt cx="194950" cy="591275"/>
          </a:xfrm>
        </p:grpSpPr>
        <p:sp>
          <p:nvSpPr>
            <p:cNvPr id="1993" name="Google Shape;1993;p38"/>
            <p:cNvSpPr/>
            <p:nvPr/>
          </p:nvSpPr>
          <p:spPr>
            <a:xfrm>
              <a:off x="5073475" y="1789650"/>
              <a:ext cx="194950" cy="589875"/>
            </a:xfrm>
            <a:custGeom>
              <a:avLst/>
              <a:gdLst/>
              <a:ahLst/>
              <a:cxnLst/>
              <a:rect l="l" t="t" r="r" b="b"/>
              <a:pathLst>
                <a:path w="7798" h="23595" extrusionOk="0">
                  <a:moveTo>
                    <a:pt x="803" y="0"/>
                  </a:moveTo>
                  <a:cubicBezTo>
                    <a:pt x="373" y="0"/>
                    <a:pt x="0" y="344"/>
                    <a:pt x="0" y="774"/>
                  </a:cubicBezTo>
                  <a:lnTo>
                    <a:pt x="0" y="19723"/>
                  </a:lnTo>
                  <a:cubicBezTo>
                    <a:pt x="0" y="21894"/>
                    <a:pt x="1693" y="23594"/>
                    <a:pt x="3795" y="23594"/>
                  </a:cubicBezTo>
                  <a:cubicBezTo>
                    <a:pt x="3829" y="23594"/>
                    <a:pt x="3864" y="23594"/>
                    <a:pt x="3899" y="23593"/>
                  </a:cubicBezTo>
                  <a:cubicBezTo>
                    <a:pt x="6049" y="23593"/>
                    <a:pt x="7798" y="21844"/>
                    <a:pt x="7798" y="19694"/>
                  </a:cubicBezTo>
                  <a:lnTo>
                    <a:pt x="7798" y="1921"/>
                  </a:lnTo>
                  <a:cubicBezTo>
                    <a:pt x="7798" y="1290"/>
                    <a:pt x="7253" y="746"/>
                    <a:pt x="6622" y="746"/>
                  </a:cubicBezTo>
                  <a:cubicBezTo>
                    <a:pt x="5963" y="746"/>
                    <a:pt x="5418" y="1290"/>
                    <a:pt x="5418" y="1921"/>
                  </a:cubicBezTo>
                  <a:lnTo>
                    <a:pt x="5418" y="3096"/>
                  </a:lnTo>
                  <a:cubicBezTo>
                    <a:pt x="5418" y="3526"/>
                    <a:pt x="5074" y="3899"/>
                    <a:pt x="4644" y="3899"/>
                  </a:cubicBezTo>
                  <a:cubicBezTo>
                    <a:pt x="4415" y="3899"/>
                    <a:pt x="4243" y="3813"/>
                    <a:pt x="4100" y="3670"/>
                  </a:cubicBezTo>
                  <a:cubicBezTo>
                    <a:pt x="3956" y="3526"/>
                    <a:pt x="3899" y="3354"/>
                    <a:pt x="3899" y="3154"/>
                  </a:cubicBezTo>
                  <a:lnTo>
                    <a:pt x="3899" y="2494"/>
                  </a:lnTo>
                  <a:cubicBezTo>
                    <a:pt x="3899" y="2179"/>
                    <a:pt x="3641" y="1921"/>
                    <a:pt x="3326" y="1921"/>
                  </a:cubicBezTo>
                  <a:cubicBezTo>
                    <a:pt x="2982" y="1921"/>
                    <a:pt x="2752" y="2179"/>
                    <a:pt x="2752" y="2494"/>
                  </a:cubicBezTo>
                  <a:lnTo>
                    <a:pt x="2752" y="2724"/>
                  </a:lnTo>
                  <a:cubicBezTo>
                    <a:pt x="2752" y="3039"/>
                    <a:pt x="2494" y="3297"/>
                    <a:pt x="2179" y="3297"/>
                  </a:cubicBezTo>
                  <a:cubicBezTo>
                    <a:pt x="1892" y="3297"/>
                    <a:pt x="1606" y="3039"/>
                    <a:pt x="1606" y="2724"/>
                  </a:cubicBezTo>
                  <a:lnTo>
                    <a:pt x="1606" y="774"/>
                  </a:lnTo>
                  <a:cubicBezTo>
                    <a:pt x="1606" y="344"/>
                    <a:pt x="1233"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8"/>
            <p:cNvSpPr/>
            <p:nvPr/>
          </p:nvSpPr>
          <p:spPr>
            <a:xfrm>
              <a:off x="5075625" y="2190975"/>
              <a:ext cx="189950" cy="189950"/>
            </a:xfrm>
            <a:custGeom>
              <a:avLst/>
              <a:gdLst/>
              <a:ahLst/>
              <a:cxnLst/>
              <a:rect l="l" t="t" r="r" b="b"/>
              <a:pathLst>
                <a:path w="7598" h="7598" extrusionOk="0">
                  <a:moveTo>
                    <a:pt x="3784" y="1"/>
                  </a:moveTo>
                  <a:cubicBezTo>
                    <a:pt x="1692" y="1"/>
                    <a:pt x="0" y="1692"/>
                    <a:pt x="0" y="3785"/>
                  </a:cubicBezTo>
                  <a:cubicBezTo>
                    <a:pt x="0" y="5877"/>
                    <a:pt x="1692" y="7597"/>
                    <a:pt x="3784" y="7597"/>
                  </a:cubicBezTo>
                  <a:cubicBezTo>
                    <a:pt x="5906" y="7597"/>
                    <a:pt x="7597" y="5877"/>
                    <a:pt x="7597" y="3785"/>
                  </a:cubicBezTo>
                  <a:cubicBezTo>
                    <a:pt x="7597" y="1692"/>
                    <a:pt x="5906" y="1"/>
                    <a:pt x="3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5" name="Google Shape;1995;p38"/>
          <p:cNvSpPr/>
          <p:nvPr/>
        </p:nvSpPr>
        <p:spPr>
          <a:xfrm>
            <a:off x="8356694" y="1794357"/>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8"/>
          <p:cNvSpPr txBox="1">
            <a:spLocks noGrp="1"/>
          </p:cNvSpPr>
          <p:nvPr>
            <p:ph type="title"/>
          </p:nvPr>
        </p:nvSpPr>
        <p:spPr>
          <a:xfrm>
            <a:off x="925625" y="1074725"/>
            <a:ext cx="3879300" cy="1126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9600"/>
              <a:buFont typeface="Staatliches"/>
              <a:buNone/>
              <a:defRPr sz="9600">
                <a:latin typeface="Staatliches"/>
                <a:ea typeface="Staatliches"/>
                <a:cs typeface="Staatliches"/>
                <a:sym typeface="Staatliches"/>
              </a:defRPr>
            </a:lvl1pPr>
            <a:lvl2pPr lvl="1"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28">
    <p:spTree>
      <p:nvGrpSpPr>
        <p:cNvPr id="1" name="Shape 1997"/>
        <p:cNvGrpSpPr/>
        <p:nvPr/>
      </p:nvGrpSpPr>
      <p:grpSpPr>
        <a:xfrm>
          <a:off x="0" y="0"/>
          <a:ext cx="0" cy="0"/>
          <a:chOff x="0" y="0"/>
          <a:chExt cx="0" cy="0"/>
        </a:xfrm>
      </p:grpSpPr>
      <p:grpSp>
        <p:nvGrpSpPr>
          <p:cNvPr id="1998" name="Google Shape;1998;p39"/>
          <p:cNvGrpSpPr/>
          <p:nvPr/>
        </p:nvGrpSpPr>
        <p:grpSpPr>
          <a:xfrm>
            <a:off x="170425" y="211900"/>
            <a:ext cx="8729725" cy="4715750"/>
            <a:chOff x="170425" y="211900"/>
            <a:chExt cx="8729725" cy="4715750"/>
          </a:xfrm>
        </p:grpSpPr>
        <p:sp>
          <p:nvSpPr>
            <p:cNvPr id="1999" name="Google Shape;1999;p39"/>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0" name="Google Shape;2000;p39"/>
            <p:cNvGrpSpPr/>
            <p:nvPr/>
          </p:nvGrpSpPr>
          <p:grpSpPr>
            <a:xfrm>
              <a:off x="192051" y="431324"/>
              <a:ext cx="8707190" cy="4284462"/>
              <a:chOff x="-20400" y="215838"/>
              <a:chExt cx="9184800" cy="4711825"/>
            </a:xfrm>
          </p:grpSpPr>
          <p:cxnSp>
            <p:nvCxnSpPr>
              <p:cNvPr id="2001" name="Google Shape;2001;p39"/>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02" name="Google Shape;2002;p39"/>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03" name="Google Shape;2003;p39"/>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04" name="Google Shape;2004;p39"/>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05" name="Google Shape;2005;p39"/>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06" name="Google Shape;2006;p39"/>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07" name="Google Shape;2007;p39"/>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08" name="Google Shape;2008;p39"/>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09" name="Google Shape;2009;p39"/>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10" name="Google Shape;2010;p39"/>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11" name="Google Shape;2011;p39"/>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12" name="Google Shape;2012;p39"/>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13" name="Google Shape;2013;p39"/>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14" name="Google Shape;2014;p39"/>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15" name="Google Shape;2015;p39"/>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16" name="Google Shape;2016;p39"/>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17" name="Google Shape;2017;p39"/>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18" name="Google Shape;2018;p39"/>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19" name="Google Shape;2019;p39"/>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20" name="Google Shape;2020;p39"/>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21" name="Google Shape;2021;p39"/>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2022" name="Google Shape;2022;p39"/>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nvGrpSpPr>
            <p:cNvPr id="2023" name="Google Shape;2023;p39"/>
            <p:cNvGrpSpPr/>
            <p:nvPr/>
          </p:nvGrpSpPr>
          <p:grpSpPr>
            <a:xfrm>
              <a:off x="170425" y="327450"/>
              <a:ext cx="154200" cy="4488600"/>
              <a:chOff x="-77050" y="386875"/>
              <a:chExt cx="154200" cy="4488600"/>
            </a:xfrm>
          </p:grpSpPr>
          <p:sp>
            <p:nvSpPr>
              <p:cNvPr id="2024" name="Google Shape;2024;p39"/>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9"/>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9"/>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9"/>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9"/>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9"/>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9"/>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9"/>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9"/>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9"/>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9"/>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9"/>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6" name="Google Shape;2036;p39"/>
          <p:cNvGrpSpPr/>
          <p:nvPr/>
        </p:nvGrpSpPr>
        <p:grpSpPr>
          <a:xfrm rot="5400000">
            <a:off x="7607500" y="-429101"/>
            <a:ext cx="974516" cy="2320954"/>
            <a:chOff x="463525" y="-97963"/>
            <a:chExt cx="974516" cy="2320954"/>
          </a:xfrm>
        </p:grpSpPr>
        <p:grpSp>
          <p:nvGrpSpPr>
            <p:cNvPr id="2037" name="Google Shape;2037;p39"/>
            <p:cNvGrpSpPr/>
            <p:nvPr/>
          </p:nvGrpSpPr>
          <p:grpSpPr>
            <a:xfrm>
              <a:off x="563599" y="-97963"/>
              <a:ext cx="581802" cy="1470121"/>
              <a:chOff x="356375" y="741150"/>
              <a:chExt cx="533225" cy="1347375"/>
            </a:xfrm>
          </p:grpSpPr>
          <p:sp>
            <p:nvSpPr>
              <p:cNvPr id="2038" name="Google Shape;2038;p39"/>
              <p:cNvSpPr/>
              <p:nvPr/>
            </p:nvSpPr>
            <p:spPr>
              <a:xfrm>
                <a:off x="5720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33" y="53894"/>
                    </a:lnTo>
                    <a:cubicBezTo>
                      <a:pt x="12700" y="53894"/>
                      <a:pt x="12700" y="47158"/>
                      <a:pt x="9833" y="47158"/>
                    </a:cubicBezTo>
                    <a:cubicBezTo>
                      <a:pt x="6967" y="47158"/>
                      <a:pt x="6967" y="40421"/>
                      <a:pt x="9833" y="40421"/>
                    </a:cubicBezTo>
                    <a:cubicBezTo>
                      <a:pt x="12700" y="40421"/>
                      <a:pt x="12700" y="33684"/>
                      <a:pt x="9833" y="33684"/>
                    </a:cubicBezTo>
                    <a:cubicBezTo>
                      <a:pt x="6967"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9"/>
              <p:cNvSpPr/>
              <p:nvPr/>
            </p:nvSpPr>
            <p:spPr>
              <a:xfrm>
                <a:off x="4645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05" y="53894"/>
                    </a:lnTo>
                    <a:cubicBezTo>
                      <a:pt x="12671" y="53894"/>
                      <a:pt x="12671" y="47158"/>
                      <a:pt x="9805" y="47158"/>
                    </a:cubicBezTo>
                    <a:cubicBezTo>
                      <a:pt x="6938" y="47158"/>
                      <a:pt x="6938" y="40421"/>
                      <a:pt x="9805" y="40421"/>
                    </a:cubicBezTo>
                    <a:cubicBezTo>
                      <a:pt x="12671" y="40421"/>
                      <a:pt x="12671" y="33684"/>
                      <a:pt x="9805" y="33684"/>
                    </a:cubicBezTo>
                    <a:cubicBezTo>
                      <a:pt x="6938"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9"/>
              <p:cNvSpPr/>
              <p:nvPr/>
            </p:nvSpPr>
            <p:spPr>
              <a:xfrm>
                <a:off x="356375" y="741150"/>
                <a:ext cx="317500" cy="1347375"/>
              </a:xfrm>
              <a:custGeom>
                <a:avLst/>
                <a:gdLst/>
                <a:ahLst/>
                <a:cxnLst/>
                <a:rect l="l" t="t" r="r" b="b"/>
                <a:pathLst>
                  <a:path w="12700" h="53895" extrusionOk="0">
                    <a:moveTo>
                      <a:pt x="2867" y="1"/>
                    </a:moveTo>
                    <a:cubicBezTo>
                      <a:pt x="0" y="1"/>
                      <a:pt x="0" y="6738"/>
                      <a:pt x="2867" y="6738"/>
                    </a:cubicBezTo>
                    <a:cubicBezTo>
                      <a:pt x="5733" y="6738"/>
                      <a:pt x="5733" y="13474"/>
                      <a:pt x="2867" y="13474"/>
                    </a:cubicBezTo>
                    <a:cubicBezTo>
                      <a:pt x="0" y="13474"/>
                      <a:pt x="0" y="20211"/>
                      <a:pt x="2867" y="20211"/>
                    </a:cubicBezTo>
                    <a:cubicBezTo>
                      <a:pt x="5733" y="20211"/>
                      <a:pt x="5733" y="26948"/>
                      <a:pt x="2867" y="26948"/>
                    </a:cubicBezTo>
                    <a:cubicBezTo>
                      <a:pt x="0" y="26948"/>
                      <a:pt x="0" y="33684"/>
                      <a:pt x="2867" y="33684"/>
                    </a:cubicBezTo>
                    <a:cubicBezTo>
                      <a:pt x="5733" y="33684"/>
                      <a:pt x="5733" y="40421"/>
                      <a:pt x="2867" y="40421"/>
                    </a:cubicBezTo>
                    <a:cubicBezTo>
                      <a:pt x="0" y="40421"/>
                      <a:pt x="0" y="47158"/>
                      <a:pt x="2867" y="47158"/>
                    </a:cubicBezTo>
                    <a:cubicBezTo>
                      <a:pt x="5733" y="47158"/>
                      <a:pt x="5733" y="53894"/>
                      <a:pt x="2867" y="53894"/>
                    </a:cubicBezTo>
                    <a:lnTo>
                      <a:pt x="9833" y="53894"/>
                    </a:lnTo>
                    <a:cubicBezTo>
                      <a:pt x="12699" y="53894"/>
                      <a:pt x="12699" y="47158"/>
                      <a:pt x="9833" y="47158"/>
                    </a:cubicBezTo>
                    <a:cubicBezTo>
                      <a:pt x="6966" y="47158"/>
                      <a:pt x="6966" y="40421"/>
                      <a:pt x="9833" y="40421"/>
                    </a:cubicBezTo>
                    <a:cubicBezTo>
                      <a:pt x="12699" y="40421"/>
                      <a:pt x="12699" y="33684"/>
                      <a:pt x="9833" y="33684"/>
                    </a:cubicBezTo>
                    <a:cubicBezTo>
                      <a:pt x="6966" y="33684"/>
                      <a:pt x="6937" y="26948"/>
                      <a:pt x="9804" y="26948"/>
                    </a:cubicBezTo>
                    <a:cubicBezTo>
                      <a:pt x="12671" y="26948"/>
                      <a:pt x="12671" y="20211"/>
                      <a:pt x="9804" y="20211"/>
                    </a:cubicBezTo>
                    <a:cubicBezTo>
                      <a:pt x="6937" y="20211"/>
                      <a:pt x="6937" y="13474"/>
                      <a:pt x="9804" y="13474"/>
                    </a:cubicBezTo>
                    <a:cubicBezTo>
                      <a:pt x="12671" y="13474"/>
                      <a:pt x="12671" y="6738"/>
                      <a:pt x="9804" y="6738"/>
                    </a:cubicBezTo>
                    <a:cubicBezTo>
                      <a:pt x="6937" y="6738"/>
                      <a:pt x="6937" y="1"/>
                      <a:pt x="9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1" name="Google Shape;2041;p39"/>
            <p:cNvSpPr/>
            <p:nvPr/>
          </p:nvSpPr>
          <p:spPr>
            <a:xfrm>
              <a:off x="463525" y="1248475"/>
              <a:ext cx="974516" cy="974516"/>
            </a:xfrm>
            <a:custGeom>
              <a:avLst/>
              <a:gdLst/>
              <a:ahLst/>
              <a:cxnLst/>
              <a:rect l="l" t="t" r="r" b="b"/>
              <a:pathLst>
                <a:path w="29900" h="29900" extrusionOk="0">
                  <a:moveTo>
                    <a:pt x="14907" y="10807"/>
                  </a:moveTo>
                  <a:cubicBezTo>
                    <a:pt x="17200" y="10807"/>
                    <a:pt x="19064" y="12671"/>
                    <a:pt x="19035" y="14907"/>
                  </a:cubicBezTo>
                  <a:cubicBezTo>
                    <a:pt x="19035" y="17171"/>
                    <a:pt x="17172" y="19035"/>
                    <a:pt x="14907" y="19035"/>
                  </a:cubicBezTo>
                  <a:cubicBezTo>
                    <a:pt x="12642" y="19035"/>
                    <a:pt x="10779" y="17200"/>
                    <a:pt x="10779" y="14907"/>
                  </a:cubicBezTo>
                  <a:cubicBezTo>
                    <a:pt x="10779" y="12671"/>
                    <a:pt x="12614" y="10807"/>
                    <a:pt x="14907" y="10807"/>
                  </a:cubicBezTo>
                  <a:close/>
                  <a:moveTo>
                    <a:pt x="14936" y="0"/>
                  </a:moveTo>
                  <a:cubicBezTo>
                    <a:pt x="6708" y="0"/>
                    <a:pt x="0" y="6708"/>
                    <a:pt x="0" y="14964"/>
                  </a:cubicBezTo>
                  <a:cubicBezTo>
                    <a:pt x="0" y="23191"/>
                    <a:pt x="6708" y="29899"/>
                    <a:pt x="14936" y="29899"/>
                  </a:cubicBezTo>
                  <a:cubicBezTo>
                    <a:pt x="23192" y="29899"/>
                    <a:pt x="29900" y="23191"/>
                    <a:pt x="29900" y="14964"/>
                  </a:cubicBezTo>
                  <a:cubicBezTo>
                    <a:pt x="29900" y="6708"/>
                    <a:pt x="23192" y="0"/>
                    <a:pt x="14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2" name="Google Shape;2042;p39"/>
          <p:cNvSpPr/>
          <p:nvPr/>
        </p:nvSpPr>
        <p:spPr>
          <a:xfrm>
            <a:off x="1369975" y="-669150"/>
            <a:ext cx="1439483" cy="1563131"/>
          </a:xfrm>
          <a:custGeom>
            <a:avLst/>
            <a:gdLst/>
            <a:ahLst/>
            <a:cxnLst/>
            <a:rect l="l" t="t" r="r" b="b"/>
            <a:pathLst>
              <a:path w="31363" h="34057" extrusionOk="0">
                <a:moveTo>
                  <a:pt x="14510" y="0"/>
                </a:moveTo>
                <a:cubicBezTo>
                  <a:pt x="14277" y="0"/>
                  <a:pt x="14048" y="93"/>
                  <a:pt x="13876" y="280"/>
                </a:cubicBezTo>
                <a:cubicBezTo>
                  <a:pt x="13503" y="624"/>
                  <a:pt x="13503" y="1197"/>
                  <a:pt x="13876" y="1570"/>
                </a:cubicBezTo>
                <a:lnTo>
                  <a:pt x="20670" y="8364"/>
                </a:lnTo>
                <a:cubicBezTo>
                  <a:pt x="20784" y="8765"/>
                  <a:pt x="20670" y="9195"/>
                  <a:pt x="20383" y="9482"/>
                </a:cubicBezTo>
                <a:cubicBezTo>
                  <a:pt x="20182" y="9682"/>
                  <a:pt x="19838" y="9797"/>
                  <a:pt x="19552" y="9797"/>
                </a:cubicBezTo>
                <a:cubicBezTo>
                  <a:pt x="19466" y="9797"/>
                  <a:pt x="19351" y="9768"/>
                  <a:pt x="19236" y="9768"/>
                </a:cubicBezTo>
                <a:lnTo>
                  <a:pt x="13446" y="3949"/>
                </a:lnTo>
                <a:cubicBezTo>
                  <a:pt x="12987" y="3505"/>
                  <a:pt x="12392" y="3282"/>
                  <a:pt x="11801" y="3282"/>
                </a:cubicBezTo>
                <a:cubicBezTo>
                  <a:pt x="11210" y="3282"/>
                  <a:pt x="10622" y="3505"/>
                  <a:pt x="10178" y="3949"/>
                </a:cubicBezTo>
                <a:cubicBezTo>
                  <a:pt x="9289" y="4866"/>
                  <a:pt x="9289" y="6328"/>
                  <a:pt x="10178" y="7217"/>
                </a:cubicBezTo>
                <a:lnTo>
                  <a:pt x="11726" y="8765"/>
                </a:lnTo>
                <a:cubicBezTo>
                  <a:pt x="12614" y="9654"/>
                  <a:pt x="12614" y="11116"/>
                  <a:pt x="11726" y="12033"/>
                </a:cubicBezTo>
                <a:cubicBezTo>
                  <a:pt x="11238" y="12492"/>
                  <a:pt x="10665" y="12692"/>
                  <a:pt x="10063" y="12692"/>
                </a:cubicBezTo>
                <a:cubicBezTo>
                  <a:pt x="9490" y="12692"/>
                  <a:pt x="8888" y="12492"/>
                  <a:pt x="8429" y="12033"/>
                </a:cubicBezTo>
                <a:lnTo>
                  <a:pt x="6451" y="10055"/>
                </a:lnTo>
                <a:cubicBezTo>
                  <a:pt x="5992" y="9596"/>
                  <a:pt x="5419" y="9367"/>
                  <a:pt x="4788" y="9367"/>
                </a:cubicBezTo>
                <a:cubicBezTo>
                  <a:pt x="4186" y="9396"/>
                  <a:pt x="3613" y="9625"/>
                  <a:pt x="3154" y="10055"/>
                </a:cubicBezTo>
                <a:cubicBezTo>
                  <a:pt x="2266" y="10944"/>
                  <a:pt x="2266" y="12406"/>
                  <a:pt x="3154" y="13323"/>
                </a:cubicBezTo>
                <a:lnTo>
                  <a:pt x="7311" y="17480"/>
                </a:lnTo>
                <a:cubicBezTo>
                  <a:pt x="8056" y="18225"/>
                  <a:pt x="8056" y="19429"/>
                  <a:pt x="7311" y="20203"/>
                </a:cubicBezTo>
                <a:cubicBezTo>
                  <a:pt x="6910" y="20576"/>
                  <a:pt x="6451" y="20748"/>
                  <a:pt x="5935" y="20748"/>
                </a:cubicBezTo>
                <a:cubicBezTo>
                  <a:pt x="5448" y="20748"/>
                  <a:pt x="4932" y="20576"/>
                  <a:pt x="4588" y="20203"/>
                </a:cubicBezTo>
                <a:lnTo>
                  <a:pt x="4158" y="19744"/>
                </a:lnTo>
                <a:cubicBezTo>
                  <a:pt x="3713" y="19300"/>
                  <a:pt x="3118" y="19078"/>
                  <a:pt x="2524" y="19078"/>
                </a:cubicBezTo>
                <a:cubicBezTo>
                  <a:pt x="1929" y="19078"/>
                  <a:pt x="1334" y="19300"/>
                  <a:pt x="890" y="19744"/>
                </a:cubicBezTo>
                <a:cubicBezTo>
                  <a:pt x="1" y="20662"/>
                  <a:pt x="1" y="22124"/>
                  <a:pt x="890" y="23012"/>
                </a:cubicBezTo>
                <a:lnTo>
                  <a:pt x="11238" y="33390"/>
                </a:lnTo>
                <a:cubicBezTo>
                  <a:pt x="11697" y="33834"/>
                  <a:pt x="12292" y="34056"/>
                  <a:pt x="12883" y="34056"/>
                </a:cubicBezTo>
                <a:cubicBezTo>
                  <a:pt x="13474" y="34056"/>
                  <a:pt x="14062" y="33834"/>
                  <a:pt x="14506" y="33390"/>
                </a:cubicBezTo>
                <a:cubicBezTo>
                  <a:pt x="15395" y="32472"/>
                  <a:pt x="15395" y="31010"/>
                  <a:pt x="14506" y="30122"/>
                </a:cubicBezTo>
                <a:lnTo>
                  <a:pt x="14191" y="29806"/>
                </a:lnTo>
                <a:cubicBezTo>
                  <a:pt x="13790" y="29405"/>
                  <a:pt x="13618" y="28918"/>
                  <a:pt x="13618" y="28430"/>
                </a:cubicBezTo>
                <a:cubicBezTo>
                  <a:pt x="13618" y="27943"/>
                  <a:pt x="13790" y="27427"/>
                  <a:pt x="14191" y="27083"/>
                </a:cubicBezTo>
                <a:cubicBezTo>
                  <a:pt x="14564" y="26696"/>
                  <a:pt x="15058" y="26502"/>
                  <a:pt x="15553" y="26502"/>
                </a:cubicBezTo>
                <a:cubicBezTo>
                  <a:pt x="16047" y="26502"/>
                  <a:pt x="16542" y="26696"/>
                  <a:pt x="16914" y="27083"/>
                </a:cubicBezTo>
                <a:lnTo>
                  <a:pt x="21071" y="31240"/>
                </a:lnTo>
                <a:cubicBezTo>
                  <a:pt x="21530" y="31698"/>
                  <a:pt x="22103" y="31899"/>
                  <a:pt x="22705" y="31899"/>
                </a:cubicBezTo>
                <a:cubicBezTo>
                  <a:pt x="23278" y="31899"/>
                  <a:pt x="23909" y="31698"/>
                  <a:pt x="24368" y="31240"/>
                </a:cubicBezTo>
                <a:cubicBezTo>
                  <a:pt x="25256" y="30322"/>
                  <a:pt x="25256" y="28860"/>
                  <a:pt x="24368" y="27972"/>
                </a:cubicBezTo>
                <a:lnTo>
                  <a:pt x="22676" y="26280"/>
                </a:lnTo>
                <a:cubicBezTo>
                  <a:pt x="22218" y="25822"/>
                  <a:pt x="21988" y="25248"/>
                  <a:pt x="21988" y="24646"/>
                </a:cubicBezTo>
                <a:cubicBezTo>
                  <a:pt x="21988" y="24073"/>
                  <a:pt x="22218" y="23442"/>
                  <a:pt x="22676" y="22984"/>
                </a:cubicBezTo>
                <a:cubicBezTo>
                  <a:pt x="23121" y="22539"/>
                  <a:pt x="23716" y="22317"/>
                  <a:pt x="24310" y="22317"/>
                </a:cubicBezTo>
                <a:cubicBezTo>
                  <a:pt x="24905" y="22317"/>
                  <a:pt x="25500" y="22539"/>
                  <a:pt x="25944" y="22984"/>
                </a:cubicBezTo>
                <a:lnTo>
                  <a:pt x="27206" y="24245"/>
                </a:lnTo>
                <a:cubicBezTo>
                  <a:pt x="27650" y="24689"/>
                  <a:pt x="28238" y="24911"/>
                  <a:pt x="28825" y="24911"/>
                </a:cubicBezTo>
                <a:cubicBezTo>
                  <a:pt x="29413" y="24911"/>
                  <a:pt x="30001" y="24689"/>
                  <a:pt x="30445" y="24245"/>
                </a:cubicBezTo>
                <a:cubicBezTo>
                  <a:pt x="31362" y="23356"/>
                  <a:pt x="31362" y="21866"/>
                  <a:pt x="30445" y="20977"/>
                </a:cubicBezTo>
                <a:lnTo>
                  <a:pt x="26862" y="17394"/>
                </a:lnTo>
                <a:cubicBezTo>
                  <a:pt x="26833" y="17279"/>
                  <a:pt x="26833" y="17193"/>
                  <a:pt x="26833" y="17078"/>
                </a:cubicBezTo>
                <a:cubicBezTo>
                  <a:pt x="26833" y="16792"/>
                  <a:pt x="26948" y="16505"/>
                  <a:pt x="27148" y="16247"/>
                </a:cubicBezTo>
                <a:cubicBezTo>
                  <a:pt x="27396" y="16020"/>
                  <a:pt x="27658" y="15912"/>
                  <a:pt x="27936" y="15912"/>
                </a:cubicBezTo>
                <a:cubicBezTo>
                  <a:pt x="28044" y="15912"/>
                  <a:pt x="28154" y="15928"/>
                  <a:pt x="28266" y="15960"/>
                </a:cubicBezTo>
                <a:lnTo>
                  <a:pt x="28553" y="16247"/>
                </a:lnTo>
                <a:cubicBezTo>
                  <a:pt x="28739" y="16433"/>
                  <a:pt x="28976" y="16526"/>
                  <a:pt x="29209" y="16526"/>
                </a:cubicBezTo>
                <a:cubicBezTo>
                  <a:pt x="29442" y="16526"/>
                  <a:pt x="29671" y="16433"/>
                  <a:pt x="29843" y="16247"/>
                </a:cubicBezTo>
                <a:cubicBezTo>
                  <a:pt x="30216" y="15903"/>
                  <a:pt x="30216" y="15330"/>
                  <a:pt x="29843" y="14957"/>
                </a:cubicBezTo>
                <a:lnTo>
                  <a:pt x="15166" y="280"/>
                </a:lnTo>
                <a:cubicBezTo>
                  <a:pt x="14979" y="93"/>
                  <a:pt x="14743" y="0"/>
                  <a:pt x="145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9"/>
          <p:cNvSpPr/>
          <p:nvPr/>
        </p:nvSpPr>
        <p:spPr>
          <a:xfrm>
            <a:off x="1747029" y="4637750"/>
            <a:ext cx="1229705" cy="1230451"/>
          </a:xfrm>
          <a:custGeom>
            <a:avLst/>
            <a:gdLst/>
            <a:ahLst/>
            <a:cxnLst/>
            <a:rect l="l" t="t" r="r" b="b"/>
            <a:pathLst>
              <a:path w="47788" h="47817" extrusionOk="0">
                <a:moveTo>
                  <a:pt x="23909" y="17286"/>
                </a:moveTo>
                <a:cubicBezTo>
                  <a:pt x="27521" y="17286"/>
                  <a:pt x="30502" y="20239"/>
                  <a:pt x="30531" y="23908"/>
                </a:cubicBezTo>
                <a:cubicBezTo>
                  <a:pt x="30531" y="27549"/>
                  <a:pt x="27549" y="30530"/>
                  <a:pt x="23909" y="30530"/>
                </a:cubicBezTo>
                <a:cubicBezTo>
                  <a:pt x="20239" y="30530"/>
                  <a:pt x="17258" y="27549"/>
                  <a:pt x="17258" y="23908"/>
                </a:cubicBezTo>
                <a:cubicBezTo>
                  <a:pt x="17258" y="20239"/>
                  <a:pt x="20239" y="17286"/>
                  <a:pt x="23909" y="17286"/>
                </a:cubicBezTo>
                <a:close/>
                <a:moveTo>
                  <a:pt x="23880" y="0"/>
                </a:moveTo>
                <a:cubicBezTo>
                  <a:pt x="10693" y="0"/>
                  <a:pt x="0" y="10722"/>
                  <a:pt x="0" y="23908"/>
                </a:cubicBezTo>
                <a:cubicBezTo>
                  <a:pt x="0" y="37095"/>
                  <a:pt x="10693" y="47816"/>
                  <a:pt x="23880" y="47816"/>
                </a:cubicBezTo>
                <a:cubicBezTo>
                  <a:pt x="37095" y="47816"/>
                  <a:pt x="47788" y="37095"/>
                  <a:pt x="47788" y="23908"/>
                </a:cubicBezTo>
                <a:cubicBezTo>
                  <a:pt x="47788" y="10693"/>
                  <a:pt x="37095" y="0"/>
                  <a:pt x="23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4" name="Google Shape;2044;p39"/>
          <p:cNvGrpSpPr/>
          <p:nvPr/>
        </p:nvGrpSpPr>
        <p:grpSpPr>
          <a:xfrm>
            <a:off x="7089625" y="4637738"/>
            <a:ext cx="528591" cy="221756"/>
            <a:chOff x="6115500" y="2609675"/>
            <a:chExt cx="529650" cy="222200"/>
          </a:xfrm>
        </p:grpSpPr>
        <p:sp>
          <p:nvSpPr>
            <p:cNvPr id="2045" name="Google Shape;2045;p39"/>
            <p:cNvSpPr/>
            <p:nvPr/>
          </p:nvSpPr>
          <p:spPr>
            <a:xfrm>
              <a:off x="6479575" y="2609675"/>
              <a:ext cx="165575" cy="222200"/>
            </a:xfrm>
            <a:custGeom>
              <a:avLst/>
              <a:gdLst/>
              <a:ahLst/>
              <a:cxnLst/>
              <a:rect l="l" t="t" r="r" b="b"/>
              <a:pathLst>
                <a:path w="6623" h="8888" extrusionOk="0">
                  <a:moveTo>
                    <a:pt x="1383" y="1"/>
                  </a:moveTo>
                  <a:cubicBezTo>
                    <a:pt x="1060" y="1"/>
                    <a:pt x="737" y="101"/>
                    <a:pt x="488" y="309"/>
                  </a:cubicBezTo>
                  <a:cubicBezTo>
                    <a:pt x="1" y="739"/>
                    <a:pt x="1" y="1399"/>
                    <a:pt x="488" y="1829"/>
                  </a:cubicBezTo>
                  <a:lnTo>
                    <a:pt x="2294" y="3348"/>
                  </a:lnTo>
                  <a:cubicBezTo>
                    <a:pt x="3011" y="3950"/>
                    <a:pt x="3011" y="4925"/>
                    <a:pt x="2294" y="5527"/>
                  </a:cubicBezTo>
                  <a:lnTo>
                    <a:pt x="488" y="7046"/>
                  </a:lnTo>
                  <a:cubicBezTo>
                    <a:pt x="1" y="7476"/>
                    <a:pt x="1" y="8135"/>
                    <a:pt x="488" y="8565"/>
                  </a:cubicBezTo>
                  <a:cubicBezTo>
                    <a:pt x="746" y="8780"/>
                    <a:pt x="1083" y="8888"/>
                    <a:pt x="1416" y="8888"/>
                  </a:cubicBezTo>
                  <a:cubicBezTo>
                    <a:pt x="1749" y="8888"/>
                    <a:pt x="2079" y="8780"/>
                    <a:pt x="2323" y="8565"/>
                  </a:cubicBezTo>
                  <a:lnTo>
                    <a:pt x="5906" y="5527"/>
                  </a:lnTo>
                  <a:cubicBezTo>
                    <a:pt x="6623" y="4925"/>
                    <a:pt x="6623" y="3950"/>
                    <a:pt x="5906" y="3377"/>
                  </a:cubicBezTo>
                  <a:lnTo>
                    <a:pt x="2323" y="338"/>
                  </a:lnTo>
                  <a:cubicBezTo>
                    <a:pt x="2071" y="116"/>
                    <a:pt x="1727" y="1"/>
                    <a:pt x="1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9"/>
            <p:cNvSpPr/>
            <p:nvPr/>
          </p:nvSpPr>
          <p:spPr>
            <a:xfrm>
              <a:off x="6297550" y="2609675"/>
              <a:ext cx="165575" cy="222200"/>
            </a:xfrm>
            <a:custGeom>
              <a:avLst/>
              <a:gdLst/>
              <a:ahLst/>
              <a:cxnLst/>
              <a:rect l="l" t="t" r="r" b="b"/>
              <a:pathLst>
                <a:path w="6623" h="8888" extrusionOk="0">
                  <a:moveTo>
                    <a:pt x="1376" y="1"/>
                  </a:moveTo>
                  <a:cubicBezTo>
                    <a:pt x="1061" y="1"/>
                    <a:pt x="752" y="101"/>
                    <a:pt x="516" y="309"/>
                  </a:cubicBezTo>
                  <a:cubicBezTo>
                    <a:pt x="0" y="739"/>
                    <a:pt x="0" y="1399"/>
                    <a:pt x="516" y="1829"/>
                  </a:cubicBezTo>
                  <a:lnTo>
                    <a:pt x="2294" y="3348"/>
                  </a:lnTo>
                  <a:cubicBezTo>
                    <a:pt x="3010" y="3950"/>
                    <a:pt x="3010" y="4925"/>
                    <a:pt x="2294" y="5527"/>
                  </a:cubicBezTo>
                  <a:lnTo>
                    <a:pt x="516" y="7046"/>
                  </a:lnTo>
                  <a:cubicBezTo>
                    <a:pt x="0" y="7476"/>
                    <a:pt x="0" y="8135"/>
                    <a:pt x="516" y="8565"/>
                  </a:cubicBezTo>
                  <a:cubicBezTo>
                    <a:pt x="760" y="8780"/>
                    <a:pt x="1090" y="8888"/>
                    <a:pt x="1419" y="8888"/>
                  </a:cubicBezTo>
                  <a:cubicBezTo>
                    <a:pt x="1749" y="8888"/>
                    <a:pt x="2079" y="8780"/>
                    <a:pt x="2322" y="8565"/>
                  </a:cubicBezTo>
                  <a:lnTo>
                    <a:pt x="5906" y="5527"/>
                  </a:lnTo>
                  <a:cubicBezTo>
                    <a:pt x="6622" y="4925"/>
                    <a:pt x="6622" y="3950"/>
                    <a:pt x="5906" y="3377"/>
                  </a:cubicBezTo>
                  <a:lnTo>
                    <a:pt x="2322" y="338"/>
                  </a:lnTo>
                  <a:cubicBezTo>
                    <a:pt x="2056" y="116"/>
                    <a:pt x="1713" y="1"/>
                    <a:pt x="13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9"/>
            <p:cNvSpPr/>
            <p:nvPr/>
          </p:nvSpPr>
          <p:spPr>
            <a:xfrm>
              <a:off x="6115500" y="2609675"/>
              <a:ext cx="166300" cy="222200"/>
            </a:xfrm>
            <a:custGeom>
              <a:avLst/>
              <a:gdLst/>
              <a:ahLst/>
              <a:cxnLst/>
              <a:rect l="l" t="t" r="r" b="b"/>
              <a:pathLst>
                <a:path w="6652" h="8888" extrusionOk="0">
                  <a:moveTo>
                    <a:pt x="1380" y="1"/>
                  </a:moveTo>
                  <a:cubicBezTo>
                    <a:pt x="1062" y="1"/>
                    <a:pt x="752" y="101"/>
                    <a:pt x="517" y="309"/>
                  </a:cubicBezTo>
                  <a:cubicBezTo>
                    <a:pt x="1" y="739"/>
                    <a:pt x="1" y="1399"/>
                    <a:pt x="517" y="1829"/>
                  </a:cubicBezTo>
                  <a:lnTo>
                    <a:pt x="2294" y="3348"/>
                  </a:lnTo>
                  <a:cubicBezTo>
                    <a:pt x="3011" y="3950"/>
                    <a:pt x="3011" y="4925"/>
                    <a:pt x="2294" y="5527"/>
                  </a:cubicBezTo>
                  <a:lnTo>
                    <a:pt x="517" y="7046"/>
                  </a:lnTo>
                  <a:cubicBezTo>
                    <a:pt x="1" y="7476"/>
                    <a:pt x="1" y="8135"/>
                    <a:pt x="517" y="8565"/>
                  </a:cubicBezTo>
                  <a:cubicBezTo>
                    <a:pt x="761" y="8780"/>
                    <a:pt x="1090" y="8888"/>
                    <a:pt x="1423" y="8888"/>
                  </a:cubicBezTo>
                  <a:cubicBezTo>
                    <a:pt x="1757" y="8888"/>
                    <a:pt x="2094" y="8780"/>
                    <a:pt x="2352" y="8565"/>
                  </a:cubicBezTo>
                  <a:lnTo>
                    <a:pt x="5935" y="5527"/>
                  </a:lnTo>
                  <a:cubicBezTo>
                    <a:pt x="6652" y="4925"/>
                    <a:pt x="6652" y="3950"/>
                    <a:pt x="5935" y="3377"/>
                  </a:cubicBezTo>
                  <a:lnTo>
                    <a:pt x="2352" y="338"/>
                  </a:lnTo>
                  <a:cubicBezTo>
                    <a:pt x="2070" y="116"/>
                    <a:pt x="1720" y="1"/>
                    <a:pt x="1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8" name="Google Shape;2048;p39"/>
          <p:cNvSpPr/>
          <p:nvPr/>
        </p:nvSpPr>
        <p:spPr>
          <a:xfrm>
            <a:off x="418482" y="4602419"/>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9">
    <p:spTree>
      <p:nvGrpSpPr>
        <p:cNvPr id="1" name="Shape 2049"/>
        <p:cNvGrpSpPr/>
        <p:nvPr/>
      </p:nvGrpSpPr>
      <p:grpSpPr>
        <a:xfrm>
          <a:off x="0" y="0"/>
          <a:ext cx="0" cy="0"/>
          <a:chOff x="0" y="0"/>
          <a:chExt cx="0" cy="0"/>
        </a:xfrm>
      </p:grpSpPr>
      <p:grpSp>
        <p:nvGrpSpPr>
          <p:cNvPr id="2050" name="Google Shape;2050;p40"/>
          <p:cNvGrpSpPr/>
          <p:nvPr/>
        </p:nvGrpSpPr>
        <p:grpSpPr>
          <a:xfrm>
            <a:off x="170425" y="211900"/>
            <a:ext cx="8729725" cy="4715750"/>
            <a:chOff x="170425" y="211900"/>
            <a:chExt cx="8729725" cy="4715750"/>
          </a:xfrm>
        </p:grpSpPr>
        <p:sp>
          <p:nvSpPr>
            <p:cNvPr id="2051" name="Google Shape;2051;p40"/>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2" name="Google Shape;2052;p40"/>
            <p:cNvGrpSpPr/>
            <p:nvPr/>
          </p:nvGrpSpPr>
          <p:grpSpPr>
            <a:xfrm>
              <a:off x="192051" y="431324"/>
              <a:ext cx="8707190" cy="4284462"/>
              <a:chOff x="-20400" y="215838"/>
              <a:chExt cx="9184800" cy="4711825"/>
            </a:xfrm>
          </p:grpSpPr>
          <p:cxnSp>
            <p:nvCxnSpPr>
              <p:cNvPr id="2053" name="Google Shape;2053;p40"/>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54" name="Google Shape;2054;p40"/>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55" name="Google Shape;2055;p40"/>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56" name="Google Shape;2056;p40"/>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57" name="Google Shape;2057;p40"/>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58" name="Google Shape;2058;p40"/>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59" name="Google Shape;2059;p40"/>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60" name="Google Shape;2060;p40"/>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61" name="Google Shape;2061;p40"/>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62" name="Google Shape;2062;p40"/>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63" name="Google Shape;2063;p40"/>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64" name="Google Shape;2064;p40"/>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65" name="Google Shape;2065;p40"/>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66" name="Google Shape;2066;p40"/>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67" name="Google Shape;2067;p40"/>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68" name="Google Shape;2068;p40"/>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69" name="Google Shape;2069;p40"/>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70" name="Google Shape;2070;p40"/>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71" name="Google Shape;2071;p40"/>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72" name="Google Shape;2072;p40"/>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2073" name="Google Shape;2073;p40"/>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2074" name="Google Shape;2074;p40"/>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nvGrpSpPr>
            <p:cNvPr id="2075" name="Google Shape;2075;p40"/>
            <p:cNvGrpSpPr/>
            <p:nvPr/>
          </p:nvGrpSpPr>
          <p:grpSpPr>
            <a:xfrm>
              <a:off x="170425" y="327450"/>
              <a:ext cx="154200" cy="4488600"/>
              <a:chOff x="-77050" y="386875"/>
              <a:chExt cx="154200" cy="4488600"/>
            </a:xfrm>
          </p:grpSpPr>
          <p:sp>
            <p:nvSpPr>
              <p:cNvPr id="2076" name="Google Shape;2076;p40"/>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8" name="Google Shape;2088;p40"/>
          <p:cNvGrpSpPr/>
          <p:nvPr/>
        </p:nvGrpSpPr>
        <p:grpSpPr>
          <a:xfrm flipH="1">
            <a:off x="8484207" y="1412412"/>
            <a:ext cx="162872" cy="1520422"/>
            <a:chOff x="6835750" y="2040475"/>
            <a:chExt cx="96775" cy="903400"/>
          </a:xfrm>
        </p:grpSpPr>
        <p:sp>
          <p:nvSpPr>
            <p:cNvPr id="2089" name="Google Shape;2089;p40"/>
            <p:cNvSpPr/>
            <p:nvPr/>
          </p:nvSpPr>
          <p:spPr>
            <a:xfrm>
              <a:off x="6835750" y="2040475"/>
              <a:ext cx="96775" cy="222925"/>
            </a:xfrm>
            <a:custGeom>
              <a:avLst/>
              <a:gdLst/>
              <a:ahLst/>
              <a:cxnLst/>
              <a:rect l="l" t="t" r="r" b="b"/>
              <a:pathLst>
                <a:path w="3871" h="8917" extrusionOk="0">
                  <a:moveTo>
                    <a:pt x="1979" y="1"/>
                  </a:moveTo>
                  <a:cubicBezTo>
                    <a:pt x="1062" y="2523"/>
                    <a:pt x="1" y="5075"/>
                    <a:pt x="58" y="7167"/>
                  </a:cubicBezTo>
                  <a:cubicBezTo>
                    <a:pt x="73" y="8328"/>
                    <a:pt x="969" y="8916"/>
                    <a:pt x="1869" y="8916"/>
                  </a:cubicBezTo>
                  <a:cubicBezTo>
                    <a:pt x="2747" y="8916"/>
                    <a:pt x="3628" y="8357"/>
                    <a:pt x="3699" y="7225"/>
                  </a:cubicBezTo>
                  <a:cubicBezTo>
                    <a:pt x="3871" y="5103"/>
                    <a:pt x="2982" y="2581"/>
                    <a:pt x="1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6835750" y="2380900"/>
              <a:ext cx="96775" cy="222900"/>
            </a:xfrm>
            <a:custGeom>
              <a:avLst/>
              <a:gdLst/>
              <a:ahLst/>
              <a:cxnLst/>
              <a:rect l="l" t="t" r="r" b="b"/>
              <a:pathLst>
                <a:path w="3871" h="8916" extrusionOk="0">
                  <a:moveTo>
                    <a:pt x="1979" y="0"/>
                  </a:moveTo>
                  <a:cubicBezTo>
                    <a:pt x="1062" y="2523"/>
                    <a:pt x="1" y="5074"/>
                    <a:pt x="58" y="7167"/>
                  </a:cubicBezTo>
                  <a:cubicBezTo>
                    <a:pt x="73" y="8328"/>
                    <a:pt x="969" y="8916"/>
                    <a:pt x="1869" y="8916"/>
                  </a:cubicBezTo>
                  <a:cubicBezTo>
                    <a:pt x="2747" y="8916"/>
                    <a:pt x="3628" y="8357"/>
                    <a:pt x="3699" y="7224"/>
                  </a:cubicBezTo>
                  <a:cubicBezTo>
                    <a:pt x="3871" y="5103"/>
                    <a:pt x="2982" y="258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6835750" y="2721300"/>
              <a:ext cx="96775" cy="222575"/>
            </a:xfrm>
            <a:custGeom>
              <a:avLst/>
              <a:gdLst/>
              <a:ahLst/>
              <a:cxnLst/>
              <a:rect l="l" t="t" r="r" b="b"/>
              <a:pathLst>
                <a:path w="3871" h="8903" extrusionOk="0">
                  <a:moveTo>
                    <a:pt x="1979" y="1"/>
                  </a:moveTo>
                  <a:cubicBezTo>
                    <a:pt x="1062" y="2524"/>
                    <a:pt x="1" y="5075"/>
                    <a:pt x="58" y="7139"/>
                  </a:cubicBezTo>
                  <a:cubicBezTo>
                    <a:pt x="73" y="8307"/>
                    <a:pt x="980" y="8902"/>
                    <a:pt x="1886" y="8902"/>
                  </a:cubicBezTo>
                  <a:cubicBezTo>
                    <a:pt x="2758" y="8902"/>
                    <a:pt x="3629" y="8350"/>
                    <a:pt x="3699" y="7225"/>
                  </a:cubicBezTo>
                  <a:cubicBezTo>
                    <a:pt x="3871" y="5104"/>
                    <a:pt x="2982" y="2581"/>
                    <a:pt x="1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2" name="Google Shape;2092;p40"/>
          <p:cNvSpPr/>
          <p:nvPr/>
        </p:nvSpPr>
        <p:spPr>
          <a:xfrm flipH="1">
            <a:off x="855911" y="-1139831"/>
            <a:ext cx="2154065" cy="2157562"/>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3" name="Google Shape;2093;p40"/>
          <p:cNvGrpSpPr/>
          <p:nvPr/>
        </p:nvGrpSpPr>
        <p:grpSpPr>
          <a:xfrm flipH="1">
            <a:off x="4071067" y="4604002"/>
            <a:ext cx="1279373" cy="176350"/>
            <a:chOff x="2331500" y="718575"/>
            <a:chExt cx="873650" cy="120425"/>
          </a:xfrm>
        </p:grpSpPr>
        <p:sp>
          <p:nvSpPr>
            <p:cNvPr id="2094" name="Google Shape;2094;p40"/>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9" name="Google Shape;2099;p40"/>
          <p:cNvSpPr/>
          <p:nvPr/>
        </p:nvSpPr>
        <p:spPr>
          <a:xfrm flipH="1">
            <a:off x="635674" y="4514250"/>
            <a:ext cx="182405" cy="176347"/>
          </a:xfrm>
          <a:custGeom>
            <a:avLst/>
            <a:gdLst/>
            <a:ahLst/>
            <a:cxnLst/>
            <a:rect l="l" t="t" r="r" b="b"/>
            <a:pathLst>
              <a:path w="9977" h="9647" extrusionOk="0">
                <a:moveTo>
                  <a:pt x="1696" y="1"/>
                </a:moveTo>
                <a:cubicBezTo>
                  <a:pt x="1312" y="1"/>
                  <a:pt x="932" y="151"/>
                  <a:pt x="631" y="452"/>
                </a:cubicBezTo>
                <a:cubicBezTo>
                  <a:pt x="1" y="1054"/>
                  <a:pt x="1" y="2000"/>
                  <a:pt x="631" y="2602"/>
                </a:cubicBezTo>
                <a:lnTo>
                  <a:pt x="2839" y="4838"/>
                </a:lnTo>
                <a:lnTo>
                  <a:pt x="631" y="7045"/>
                </a:lnTo>
                <a:cubicBezTo>
                  <a:pt x="1" y="7647"/>
                  <a:pt x="1" y="8593"/>
                  <a:pt x="631" y="9195"/>
                </a:cubicBezTo>
                <a:cubicBezTo>
                  <a:pt x="932" y="9496"/>
                  <a:pt x="1312" y="9647"/>
                  <a:pt x="1696" y="9647"/>
                </a:cubicBezTo>
                <a:cubicBezTo>
                  <a:pt x="2079" y="9647"/>
                  <a:pt x="2466" y="9496"/>
                  <a:pt x="2781" y="9195"/>
                </a:cubicBezTo>
                <a:lnTo>
                  <a:pt x="4989" y="6988"/>
                </a:lnTo>
                <a:lnTo>
                  <a:pt x="7225" y="9195"/>
                </a:lnTo>
                <a:cubicBezTo>
                  <a:pt x="7526" y="9496"/>
                  <a:pt x="7906" y="9647"/>
                  <a:pt x="8289" y="9647"/>
                </a:cubicBezTo>
                <a:cubicBezTo>
                  <a:pt x="8672" y="9647"/>
                  <a:pt x="9059" y="9496"/>
                  <a:pt x="9375" y="9195"/>
                </a:cubicBezTo>
                <a:cubicBezTo>
                  <a:pt x="9977" y="8593"/>
                  <a:pt x="9977" y="7647"/>
                  <a:pt x="9375" y="7045"/>
                </a:cubicBezTo>
                <a:lnTo>
                  <a:pt x="7139" y="4838"/>
                </a:lnTo>
                <a:lnTo>
                  <a:pt x="9375" y="2602"/>
                </a:lnTo>
                <a:cubicBezTo>
                  <a:pt x="9977" y="2000"/>
                  <a:pt x="9977" y="1054"/>
                  <a:pt x="9375" y="452"/>
                </a:cubicBezTo>
                <a:cubicBezTo>
                  <a:pt x="9059" y="151"/>
                  <a:pt x="8672" y="1"/>
                  <a:pt x="8289" y="1"/>
                </a:cubicBezTo>
                <a:cubicBezTo>
                  <a:pt x="7906" y="1"/>
                  <a:pt x="7526" y="151"/>
                  <a:pt x="7225" y="452"/>
                </a:cubicBezTo>
                <a:lnTo>
                  <a:pt x="4989" y="2688"/>
                </a:lnTo>
                <a:lnTo>
                  <a:pt x="2781" y="452"/>
                </a:lnTo>
                <a:cubicBezTo>
                  <a:pt x="2466" y="151"/>
                  <a:pt x="2079" y="1"/>
                  <a:pt x="1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grpSp>
        <p:nvGrpSpPr>
          <p:cNvPr id="67" name="Google Shape;67;p3"/>
          <p:cNvGrpSpPr/>
          <p:nvPr/>
        </p:nvGrpSpPr>
        <p:grpSpPr>
          <a:xfrm>
            <a:off x="170425" y="211900"/>
            <a:ext cx="8729725" cy="4715750"/>
            <a:chOff x="170425" y="211900"/>
            <a:chExt cx="8729725" cy="4715750"/>
          </a:xfrm>
        </p:grpSpPr>
        <p:grpSp>
          <p:nvGrpSpPr>
            <p:cNvPr id="68" name="Google Shape;68;p3"/>
            <p:cNvGrpSpPr/>
            <p:nvPr/>
          </p:nvGrpSpPr>
          <p:grpSpPr>
            <a:xfrm>
              <a:off x="192051" y="211900"/>
              <a:ext cx="8708099" cy="4715750"/>
              <a:chOff x="192051" y="211900"/>
              <a:chExt cx="8708099" cy="4715750"/>
            </a:xfrm>
          </p:grpSpPr>
          <p:sp>
            <p:nvSpPr>
              <p:cNvPr id="69" name="Google Shape;69;p3"/>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3"/>
              <p:cNvGrpSpPr/>
              <p:nvPr/>
            </p:nvGrpSpPr>
            <p:grpSpPr>
              <a:xfrm>
                <a:off x="192051" y="431324"/>
                <a:ext cx="8707190" cy="4284462"/>
                <a:chOff x="-20400" y="215838"/>
                <a:chExt cx="9184800" cy="4711825"/>
              </a:xfrm>
            </p:grpSpPr>
            <p:cxnSp>
              <p:nvCxnSpPr>
                <p:cNvPr id="71" name="Google Shape;71;p3"/>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 name="Google Shape;72;p3"/>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3" name="Google Shape;73;p3"/>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4" name="Google Shape;74;p3"/>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5" name="Google Shape;75;p3"/>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6" name="Google Shape;76;p3"/>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7" name="Google Shape;77;p3"/>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8" name="Google Shape;78;p3"/>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9" name="Google Shape;79;p3"/>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80" name="Google Shape;80;p3"/>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81" name="Google Shape;81;p3"/>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82" name="Google Shape;82;p3"/>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83" name="Google Shape;83;p3"/>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84" name="Google Shape;84;p3"/>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85" name="Google Shape;85;p3"/>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86" name="Google Shape;86;p3"/>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87" name="Google Shape;87;p3"/>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88" name="Google Shape;88;p3"/>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89" name="Google Shape;89;p3"/>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90" name="Google Shape;90;p3"/>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91" name="Google Shape;91;p3"/>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92" name="Google Shape;92;p3"/>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grpSp>
          <p:nvGrpSpPr>
            <p:cNvPr id="93" name="Google Shape;93;p3"/>
            <p:cNvGrpSpPr/>
            <p:nvPr/>
          </p:nvGrpSpPr>
          <p:grpSpPr>
            <a:xfrm>
              <a:off x="170425" y="327450"/>
              <a:ext cx="154200" cy="4488600"/>
              <a:chOff x="-77050" y="386875"/>
              <a:chExt cx="154200" cy="4488600"/>
            </a:xfrm>
          </p:grpSpPr>
          <p:sp>
            <p:nvSpPr>
              <p:cNvPr id="94" name="Google Shape;94;p3"/>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 name="Google Shape;106;p3"/>
          <p:cNvSpPr txBox="1">
            <a:spLocks noGrp="1"/>
          </p:cNvSpPr>
          <p:nvPr>
            <p:ph type="title" hasCustomPrompt="1"/>
          </p:nvPr>
        </p:nvSpPr>
        <p:spPr>
          <a:xfrm>
            <a:off x="4032675" y="1377480"/>
            <a:ext cx="1078800" cy="8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07" name="Google Shape;107;p3"/>
          <p:cNvSpPr txBox="1">
            <a:spLocks noGrp="1"/>
          </p:cNvSpPr>
          <p:nvPr>
            <p:ph type="subTitle" idx="1"/>
          </p:nvPr>
        </p:nvSpPr>
        <p:spPr>
          <a:xfrm>
            <a:off x="2857575" y="3461975"/>
            <a:ext cx="3429000" cy="656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08" name="Google Shape;108;p3"/>
          <p:cNvGrpSpPr/>
          <p:nvPr/>
        </p:nvGrpSpPr>
        <p:grpSpPr>
          <a:xfrm rot="10800000" flipH="1">
            <a:off x="8331379" y="1120857"/>
            <a:ext cx="285833" cy="761427"/>
            <a:chOff x="1822675" y="1945875"/>
            <a:chExt cx="426425" cy="1135950"/>
          </a:xfrm>
        </p:grpSpPr>
        <p:sp>
          <p:nvSpPr>
            <p:cNvPr id="109" name="Google Shape;109;p3"/>
            <p:cNvSpPr/>
            <p:nvPr/>
          </p:nvSpPr>
          <p:spPr>
            <a:xfrm>
              <a:off x="1860650" y="2017550"/>
              <a:ext cx="351900" cy="1064275"/>
            </a:xfrm>
            <a:custGeom>
              <a:avLst/>
              <a:gdLst/>
              <a:ahLst/>
              <a:cxnLst/>
              <a:rect l="l" t="t" r="r" b="b"/>
              <a:pathLst>
                <a:path w="14076" h="42571" extrusionOk="0">
                  <a:moveTo>
                    <a:pt x="7077" y="0"/>
                  </a:moveTo>
                  <a:cubicBezTo>
                    <a:pt x="7059" y="0"/>
                    <a:pt x="7041" y="0"/>
                    <a:pt x="7024" y="0"/>
                  </a:cubicBezTo>
                  <a:cubicBezTo>
                    <a:pt x="3154" y="0"/>
                    <a:pt x="0" y="3154"/>
                    <a:pt x="0" y="7024"/>
                  </a:cubicBezTo>
                  <a:lnTo>
                    <a:pt x="0" y="39073"/>
                  </a:lnTo>
                  <a:cubicBezTo>
                    <a:pt x="0" y="40219"/>
                    <a:pt x="918" y="41165"/>
                    <a:pt x="2122" y="41165"/>
                  </a:cubicBezTo>
                  <a:cubicBezTo>
                    <a:pt x="3268" y="41165"/>
                    <a:pt x="4214" y="40248"/>
                    <a:pt x="4214" y="39073"/>
                  </a:cubicBezTo>
                  <a:lnTo>
                    <a:pt x="4214" y="36951"/>
                  </a:lnTo>
                  <a:cubicBezTo>
                    <a:pt x="4214" y="36149"/>
                    <a:pt x="4845" y="35547"/>
                    <a:pt x="5619" y="35547"/>
                  </a:cubicBezTo>
                  <a:cubicBezTo>
                    <a:pt x="5992" y="35547"/>
                    <a:pt x="6336" y="35690"/>
                    <a:pt x="6594" y="35948"/>
                  </a:cubicBezTo>
                  <a:cubicBezTo>
                    <a:pt x="6852" y="36235"/>
                    <a:pt x="6995" y="36550"/>
                    <a:pt x="6995" y="36951"/>
                  </a:cubicBezTo>
                  <a:lnTo>
                    <a:pt x="6995" y="38041"/>
                  </a:lnTo>
                  <a:cubicBezTo>
                    <a:pt x="6995" y="38643"/>
                    <a:pt x="7483" y="39101"/>
                    <a:pt x="8056" y="39101"/>
                  </a:cubicBezTo>
                  <a:cubicBezTo>
                    <a:pt x="8658" y="39101"/>
                    <a:pt x="9145" y="38614"/>
                    <a:pt x="9145" y="38041"/>
                  </a:cubicBezTo>
                  <a:lnTo>
                    <a:pt x="9145" y="37668"/>
                  </a:lnTo>
                  <a:cubicBezTo>
                    <a:pt x="9174" y="37095"/>
                    <a:pt x="9633" y="36665"/>
                    <a:pt x="10206" y="36665"/>
                  </a:cubicBezTo>
                  <a:cubicBezTo>
                    <a:pt x="10779" y="36665"/>
                    <a:pt x="11238" y="37095"/>
                    <a:pt x="11295" y="37668"/>
                  </a:cubicBezTo>
                  <a:lnTo>
                    <a:pt x="11295" y="41194"/>
                  </a:lnTo>
                  <a:cubicBezTo>
                    <a:pt x="11295" y="41968"/>
                    <a:pt x="11897" y="42570"/>
                    <a:pt x="12671" y="42570"/>
                  </a:cubicBezTo>
                  <a:cubicBezTo>
                    <a:pt x="13474" y="42570"/>
                    <a:pt x="14076" y="41968"/>
                    <a:pt x="14076" y="41194"/>
                  </a:cubicBezTo>
                  <a:lnTo>
                    <a:pt x="14076" y="6995"/>
                  </a:lnTo>
                  <a:cubicBezTo>
                    <a:pt x="14076" y="3142"/>
                    <a:pt x="10951" y="0"/>
                    <a:pt x="7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822675" y="1945875"/>
              <a:ext cx="426425" cy="426450"/>
            </a:xfrm>
            <a:custGeom>
              <a:avLst/>
              <a:gdLst/>
              <a:ahLst/>
              <a:cxnLst/>
              <a:rect l="l" t="t" r="r" b="b"/>
              <a:pathLst>
                <a:path w="17057" h="17058" extrusionOk="0">
                  <a:moveTo>
                    <a:pt x="8543" y="1"/>
                  </a:moveTo>
                  <a:cubicBezTo>
                    <a:pt x="3813" y="1"/>
                    <a:pt x="0" y="3813"/>
                    <a:pt x="0" y="8543"/>
                  </a:cubicBezTo>
                  <a:cubicBezTo>
                    <a:pt x="0" y="13245"/>
                    <a:pt x="3813" y="17057"/>
                    <a:pt x="8543" y="17057"/>
                  </a:cubicBezTo>
                  <a:cubicBezTo>
                    <a:pt x="13244" y="17057"/>
                    <a:pt x="17057" y="13245"/>
                    <a:pt x="17057" y="8543"/>
                  </a:cubicBezTo>
                  <a:cubicBezTo>
                    <a:pt x="17057" y="3813"/>
                    <a:pt x="13244" y="1"/>
                    <a:pt x="8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3"/>
          <p:cNvSpPr/>
          <p:nvPr/>
        </p:nvSpPr>
        <p:spPr>
          <a:xfrm>
            <a:off x="2916579" y="4533950"/>
            <a:ext cx="1229705" cy="1230451"/>
          </a:xfrm>
          <a:custGeom>
            <a:avLst/>
            <a:gdLst/>
            <a:ahLst/>
            <a:cxnLst/>
            <a:rect l="l" t="t" r="r" b="b"/>
            <a:pathLst>
              <a:path w="47788" h="47817" extrusionOk="0">
                <a:moveTo>
                  <a:pt x="23909" y="17286"/>
                </a:moveTo>
                <a:cubicBezTo>
                  <a:pt x="27521" y="17286"/>
                  <a:pt x="30502" y="20239"/>
                  <a:pt x="30531" y="23908"/>
                </a:cubicBezTo>
                <a:cubicBezTo>
                  <a:pt x="30531" y="27549"/>
                  <a:pt x="27549" y="30530"/>
                  <a:pt x="23909" y="30530"/>
                </a:cubicBezTo>
                <a:cubicBezTo>
                  <a:pt x="20239" y="30530"/>
                  <a:pt x="17258" y="27549"/>
                  <a:pt x="17258" y="23908"/>
                </a:cubicBezTo>
                <a:cubicBezTo>
                  <a:pt x="17258" y="20239"/>
                  <a:pt x="20239" y="17286"/>
                  <a:pt x="23909" y="17286"/>
                </a:cubicBezTo>
                <a:close/>
                <a:moveTo>
                  <a:pt x="23880" y="0"/>
                </a:moveTo>
                <a:cubicBezTo>
                  <a:pt x="10693" y="0"/>
                  <a:pt x="0" y="10722"/>
                  <a:pt x="0" y="23908"/>
                </a:cubicBezTo>
                <a:cubicBezTo>
                  <a:pt x="0" y="37095"/>
                  <a:pt x="10693" y="47816"/>
                  <a:pt x="23880" y="47816"/>
                </a:cubicBezTo>
                <a:cubicBezTo>
                  <a:pt x="37095" y="47816"/>
                  <a:pt x="47788" y="37095"/>
                  <a:pt x="47788" y="23908"/>
                </a:cubicBezTo>
                <a:cubicBezTo>
                  <a:pt x="47788" y="10693"/>
                  <a:pt x="37095" y="0"/>
                  <a:pt x="23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738623" y="3523644"/>
            <a:ext cx="2154065" cy="2157562"/>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6272827" y="-1390431"/>
            <a:ext cx="2154065" cy="2157562"/>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3"/>
          <p:cNvGrpSpPr/>
          <p:nvPr/>
        </p:nvGrpSpPr>
        <p:grpSpPr>
          <a:xfrm>
            <a:off x="2083320" y="413552"/>
            <a:ext cx="1279373" cy="176350"/>
            <a:chOff x="2331500" y="718575"/>
            <a:chExt cx="873650" cy="120425"/>
          </a:xfrm>
        </p:grpSpPr>
        <p:sp>
          <p:nvSpPr>
            <p:cNvPr id="115" name="Google Shape;115;p3"/>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3"/>
          <p:cNvSpPr txBox="1">
            <a:spLocks noGrp="1"/>
          </p:cNvSpPr>
          <p:nvPr>
            <p:ph type="title" idx="2"/>
          </p:nvPr>
        </p:nvSpPr>
        <p:spPr>
          <a:xfrm>
            <a:off x="2857500" y="2805875"/>
            <a:ext cx="3429000" cy="656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4500"/>
              <a:buFont typeface="Staatliches"/>
              <a:buNone/>
              <a:defRPr sz="4500">
                <a:latin typeface="Staatliches"/>
                <a:ea typeface="Staatliches"/>
                <a:cs typeface="Staatliches"/>
                <a:sym typeface="Staatliches"/>
              </a:defRPr>
            </a:lvl1pPr>
            <a:lvl2pPr lvl="1"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5500"/>
              <a:buFont typeface="Staatliches"/>
              <a:buNone/>
              <a:defRPr sz="5500">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8"/>
        <p:cNvGrpSpPr/>
        <p:nvPr/>
      </p:nvGrpSpPr>
      <p:grpSpPr>
        <a:xfrm>
          <a:off x="0" y="0"/>
          <a:ext cx="0" cy="0"/>
          <a:chOff x="0" y="0"/>
          <a:chExt cx="0" cy="0"/>
        </a:xfrm>
      </p:grpSpPr>
      <p:grpSp>
        <p:nvGrpSpPr>
          <p:cNvPr id="309" name="Google Shape;309;p7"/>
          <p:cNvGrpSpPr/>
          <p:nvPr/>
        </p:nvGrpSpPr>
        <p:grpSpPr>
          <a:xfrm>
            <a:off x="170425" y="211900"/>
            <a:ext cx="8729725" cy="4715750"/>
            <a:chOff x="170425" y="211900"/>
            <a:chExt cx="8729725" cy="4715750"/>
          </a:xfrm>
        </p:grpSpPr>
        <p:grpSp>
          <p:nvGrpSpPr>
            <p:cNvPr id="310" name="Google Shape;310;p7"/>
            <p:cNvGrpSpPr/>
            <p:nvPr/>
          </p:nvGrpSpPr>
          <p:grpSpPr>
            <a:xfrm>
              <a:off x="192051" y="211900"/>
              <a:ext cx="8708099" cy="4715750"/>
              <a:chOff x="192051" y="211900"/>
              <a:chExt cx="8708099" cy="4715750"/>
            </a:xfrm>
          </p:grpSpPr>
          <p:sp>
            <p:nvSpPr>
              <p:cNvPr id="311" name="Google Shape;311;p7"/>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7"/>
              <p:cNvGrpSpPr/>
              <p:nvPr/>
            </p:nvGrpSpPr>
            <p:grpSpPr>
              <a:xfrm>
                <a:off x="192051" y="431324"/>
                <a:ext cx="8707190" cy="4284462"/>
                <a:chOff x="-20400" y="215838"/>
                <a:chExt cx="9184800" cy="4711825"/>
              </a:xfrm>
            </p:grpSpPr>
            <p:cxnSp>
              <p:nvCxnSpPr>
                <p:cNvPr id="313" name="Google Shape;313;p7"/>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14" name="Google Shape;314;p7"/>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15" name="Google Shape;315;p7"/>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16" name="Google Shape;316;p7"/>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17" name="Google Shape;317;p7"/>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18" name="Google Shape;318;p7"/>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19" name="Google Shape;319;p7"/>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0" name="Google Shape;320;p7"/>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1" name="Google Shape;321;p7"/>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2" name="Google Shape;322;p7"/>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3" name="Google Shape;323;p7"/>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4" name="Google Shape;324;p7"/>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5" name="Google Shape;325;p7"/>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6" name="Google Shape;326;p7"/>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7" name="Google Shape;327;p7"/>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8" name="Google Shape;328;p7"/>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29" name="Google Shape;329;p7"/>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30" name="Google Shape;330;p7"/>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31" name="Google Shape;331;p7"/>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32" name="Google Shape;332;p7"/>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33" name="Google Shape;333;p7"/>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334" name="Google Shape;334;p7"/>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grpSp>
          <p:nvGrpSpPr>
            <p:cNvPr id="335" name="Google Shape;335;p7"/>
            <p:cNvGrpSpPr/>
            <p:nvPr/>
          </p:nvGrpSpPr>
          <p:grpSpPr>
            <a:xfrm>
              <a:off x="170425" y="327450"/>
              <a:ext cx="154200" cy="4488600"/>
              <a:chOff x="-77050" y="386875"/>
              <a:chExt cx="154200" cy="4488600"/>
            </a:xfrm>
          </p:grpSpPr>
          <p:sp>
            <p:nvSpPr>
              <p:cNvPr id="336" name="Google Shape;336;p7"/>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8" name="Google Shape;348;p7"/>
          <p:cNvSpPr txBox="1">
            <a:spLocks noGrp="1"/>
          </p:cNvSpPr>
          <p:nvPr>
            <p:ph type="subTitle" idx="1"/>
          </p:nvPr>
        </p:nvSpPr>
        <p:spPr>
          <a:xfrm>
            <a:off x="1372028" y="2431400"/>
            <a:ext cx="2786700" cy="11643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1400"/>
              <a:buNone/>
              <a:defRPr sz="1400">
                <a:latin typeface="Montserrat Medium"/>
                <a:ea typeface="Montserrat Medium"/>
                <a:cs typeface="Montserrat Medium"/>
                <a:sym typeface="Montserrat Medium"/>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49" name="Google Shape;349;p7"/>
          <p:cNvSpPr txBox="1">
            <a:spLocks noGrp="1"/>
          </p:cNvSpPr>
          <p:nvPr>
            <p:ph type="title"/>
          </p:nvPr>
        </p:nvSpPr>
        <p:spPr>
          <a:xfrm>
            <a:off x="1372159" y="1547800"/>
            <a:ext cx="2786700" cy="88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Balsamiq Sans"/>
              <a:buNone/>
              <a:defRPr sz="32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9pPr>
          </a:lstStyle>
          <a:p>
            <a:endParaRPr/>
          </a:p>
        </p:txBody>
      </p:sp>
      <p:grpSp>
        <p:nvGrpSpPr>
          <p:cNvPr id="350" name="Google Shape;350;p7"/>
          <p:cNvGrpSpPr/>
          <p:nvPr/>
        </p:nvGrpSpPr>
        <p:grpSpPr>
          <a:xfrm rot="10800000">
            <a:off x="638940" y="1044644"/>
            <a:ext cx="368602" cy="981915"/>
            <a:chOff x="1822675" y="1945875"/>
            <a:chExt cx="426425" cy="1135950"/>
          </a:xfrm>
        </p:grpSpPr>
        <p:sp>
          <p:nvSpPr>
            <p:cNvPr id="351" name="Google Shape;351;p7"/>
            <p:cNvSpPr/>
            <p:nvPr/>
          </p:nvSpPr>
          <p:spPr>
            <a:xfrm>
              <a:off x="1860650" y="2017550"/>
              <a:ext cx="351900" cy="1064275"/>
            </a:xfrm>
            <a:custGeom>
              <a:avLst/>
              <a:gdLst/>
              <a:ahLst/>
              <a:cxnLst/>
              <a:rect l="l" t="t" r="r" b="b"/>
              <a:pathLst>
                <a:path w="14076" h="42571" extrusionOk="0">
                  <a:moveTo>
                    <a:pt x="7077" y="0"/>
                  </a:moveTo>
                  <a:cubicBezTo>
                    <a:pt x="7059" y="0"/>
                    <a:pt x="7041" y="0"/>
                    <a:pt x="7024" y="0"/>
                  </a:cubicBezTo>
                  <a:cubicBezTo>
                    <a:pt x="3154" y="0"/>
                    <a:pt x="0" y="3154"/>
                    <a:pt x="0" y="7024"/>
                  </a:cubicBezTo>
                  <a:lnTo>
                    <a:pt x="0" y="39073"/>
                  </a:lnTo>
                  <a:cubicBezTo>
                    <a:pt x="0" y="40219"/>
                    <a:pt x="918" y="41165"/>
                    <a:pt x="2122" y="41165"/>
                  </a:cubicBezTo>
                  <a:cubicBezTo>
                    <a:pt x="3268" y="41165"/>
                    <a:pt x="4214" y="40248"/>
                    <a:pt x="4214" y="39073"/>
                  </a:cubicBezTo>
                  <a:lnTo>
                    <a:pt x="4214" y="36951"/>
                  </a:lnTo>
                  <a:cubicBezTo>
                    <a:pt x="4214" y="36149"/>
                    <a:pt x="4845" y="35547"/>
                    <a:pt x="5619" y="35547"/>
                  </a:cubicBezTo>
                  <a:cubicBezTo>
                    <a:pt x="5992" y="35547"/>
                    <a:pt x="6336" y="35690"/>
                    <a:pt x="6594" y="35948"/>
                  </a:cubicBezTo>
                  <a:cubicBezTo>
                    <a:pt x="6852" y="36235"/>
                    <a:pt x="6995" y="36550"/>
                    <a:pt x="6995" y="36951"/>
                  </a:cubicBezTo>
                  <a:lnTo>
                    <a:pt x="6995" y="38041"/>
                  </a:lnTo>
                  <a:cubicBezTo>
                    <a:pt x="6995" y="38643"/>
                    <a:pt x="7483" y="39101"/>
                    <a:pt x="8056" y="39101"/>
                  </a:cubicBezTo>
                  <a:cubicBezTo>
                    <a:pt x="8658" y="39101"/>
                    <a:pt x="9145" y="38614"/>
                    <a:pt x="9145" y="38041"/>
                  </a:cubicBezTo>
                  <a:lnTo>
                    <a:pt x="9145" y="37668"/>
                  </a:lnTo>
                  <a:cubicBezTo>
                    <a:pt x="9174" y="37095"/>
                    <a:pt x="9633" y="36665"/>
                    <a:pt x="10206" y="36665"/>
                  </a:cubicBezTo>
                  <a:cubicBezTo>
                    <a:pt x="10779" y="36665"/>
                    <a:pt x="11238" y="37095"/>
                    <a:pt x="11295" y="37668"/>
                  </a:cubicBezTo>
                  <a:lnTo>
                    <a:pt x="11295" y="41194"/>
                  </a:lnTo>
                  <a:cubicBezTo>
                    <a:pt x="11295" y="41968"/>
                    <a:pt x="11897" y="42570"/>
                    <a:pt x="12671" y="42570"/>
                  </a:cubicBezTo>
                  <a:cubicBezTo>
                    <a:pt x="13474" y="42570"/>
                    <a:pt x="14076" y="41968"/>
                    <a:pt x="14076" y="41194"/>
                  </a:cubicBezTo>
                  <a:lnTo>
                    <a:pt x="14076" y="6995"/>
                  </a:lnTo>
                  <a:cubicBezTo>
                    <a:pt x="14076" y="3142"/>
                    <a:pt x="10951"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822675" y="1945875"/>
              <a:ext cx="426425" cy="426450"/>
            </a:xfrm>
            <a:custGeom>
              <a:avLst/>
              <a:gdLst/>
              <a:ahLst/>
              <a:cxnLst/>
              <a:rect l="l" t="t" r="r" b="b"/>
              <a:pathLst>
                <a:path w="17057" h="17058" extrusionOk="0">
                  <a:moveTo>
                    <a:pt x="8543" y="1"/>
                  </a:moveTo>
                  <a:cubicBezTo>
                    <a:pt x="3813" y="1"/>
                    <a:pt x="0" y="3813"/>
                    <a:pt x="0" y="8543"/>
                  </a:cubicBezTo>
                  <a:cubicBezTo>
                    <a:pt x="0" y="13245"/>
                    <a:pt x="3813" y="17057"/>
                    <a:pt x="8543" y="17057"/>
                  </a:cubicBezTo>
                  <a:cubicBezTo>
                    <a:pt x="13244" y="17057"/>
                    <a:pt x="17057" y="13245"/>
                    <a:pt x="17057" y="8543"/>
                  </a:cubicBezTo>
                  <a:cubicBezTo>
                    <a:pt x="17057" y="3813"/>
                    <a:pt x="13244" y="1"/>
                    <a:pt x="8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7"/>
          <p:cNvGrpSpPr/>
          <p:nvPr/>
        </p:nvGrpSpPr>
        <p:grpSpPr>
          <a:xfrm flipH="1">
            <a:off x="3718996" y="452902"/>
            <a:ext cx="1279373" cy="176350"/>
            <a:chOff x="2331500" y="666540"/>
            <a:chExt cx="873650" cy="120425"/>
          </a:xfrm>
        </p:grpSpPr>
        <p:sp>
          <p:nvSpPr>
            <p:cNvPr id="354" name="Google Shape;354;p7"/>
            <p:cNvSpPr/>
            <p:nvPr/>
          </p:nvSpPr>
          <p:spPr>
            <a:xfrm>
              <a:off x="2331500" y="666540"/>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2518550" y="666540"/>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2707025" y="666540"/>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2894075" y="666540"/>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081125" y="666540"/>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7"/>
          <p:cNvSpPr/>
          <p:nvPr/>
        </p:nvSpPr>
        <p:spPr>
          <a:xfrm>
            <a:off x="1557877" y="4165644"/>
            <a:ext cx="2154065" cy="2157562"/>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0"/>
        <p:cNvGrpSpPr/>
        <p:nvPr/>
      </p:nvGrpSpPr>
      <p:grpSpPr>
        <a:xfrm>
          <a:off x="0" y="0"/>
          <a:ext cx="0" cy="0"/>
          <a:chOff x="0" y="0"/>
          <a:chExt cx="0" cy="0"/>
        </a:xfrm>
      </p:grpSpPr>
      <p:grpSp>
        <p:nvGrpSpPr>
          <p:cNvPr id="361" name="Google Shape;361;p8"/>
          <p:cNvGrpSpPr/>
          <p:nvPr/>
        </p:nvGrpSpPr>
        <p:grpSpPr>
          <a:xfrm>
            <a:off x="170425" y="211900"/>
            <a:ext cx="8729725" cy="4715750"/>
            <a:chOff x="170425" y="211900"/>
            <a:chExt cx="8729725" cy="4715750"/>
          </a:xfrm>
        </p:grpSpPr>
        <p:grpSp>
          <p:nvGrpSpPr>
            <p:cNvPr id="362" name="Google Shape;362;p8"/>
            <p:cNvGrpSpPr/>
            <p:nvPr/>
          </p:nvGrpSpPr>
          <p:grpSpPr>
            <a:xfrm>
              <a:off x="192051" y="211900"/>
              <a:ext cx="8708099" cy="4715750"/>
              <a:chOff x="192051" y="211900"/>
              <a:chExt cx="8708099" cy="4715750"/>
            </a:xfrm>
          </p:grpSpPr>
          <p:sp>
            <p:nvSpPr>
              <p:cNvPr id="363" name="Google Shape;363;p8"/>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8"/>
              <p:cNvGrpSpPr/>
              <p:nvPr/>
            </p:nvGrpSpPr>
            <p:grpSpPr>
              <a:xfrm>
                <a:off x="192051" y="431324"/>
                <a:ext cx="8707190" cy="4284462"/>
                <a:chOff x="-20400" y="215838"/>
                <a:chExt cx="9184800" cy="4711825"/>
              </a:xfrm>
            </p:grpSpPr>
            <p:cxnSp>
              <p:nvCxnSpPr>
                <p:cNvPr id="365" name="Google Shape;365;p8"/>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66" name="Google Shape;366;p8"/>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67" name="Google Shape;367;p8"/>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68" name="Google Shape;368;p8"/>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69" name="Google Shape;369;p8"/>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70" name="Google Shape;370;p8"/>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71" name="Google Shape;371;p8"/>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72" name="Google Shape;372;p8"/>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73" name="Google Shape;373;p8"/>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74" name="Google Shape;374;p8"/>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75" name="Google Shape;375;p8"/>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76" name="Google Shape;376;p8"/>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77" name="Google Shape;377;p8"/>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78" name="Google Shape;378;p8"/>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79" name="Google Shape;379;p8"/>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80" name="Google Shape;380;p8"/>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81" name="Google Shape;381;p8"/>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82" name="Google Shape;382;p8"/>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83" name="Google Shape;383;p8"/>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84" name="Google Shape;384;p8"/>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385" name="Google Shape;385;p8"/>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386" name="Google Shape;386;p8"/>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grpSp>
          <p:nvGrpSpPr>
            <p:cNvPr id="387" name="Google Shape;387;p8"/>
            <p:cNvGrpSpPr/>
            <p:nvPr/>
          </p:nvGrpSpPr>
          <p:grpSpPr>
            <a:xfrm>
              <a:off x="170425" y="327450"/>
              <a:ext cx="154200" cy="4488600"/>
              <a:chOff x="-77050" y="386875"/>
              <a:chExt cx="154200" cy="4488600"/>
            </a:xfrm>
          </p:grpSpPr>
          <p:sp>
            <p:nvSpPr>
              <p:cNvPr id="388" name="Google Shape;388;p8"/>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8"/>
          <p:cNvSpPr/>
          <p:nvPr/>
        </p:nvSpPr>
        <p:spPr>
          <a:xfrm>
            <a:off x="8118277" y="2274006"/>
            <a:ext cx="2154065" cy="2157562"/>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8385425" y="1371996"/>
            <a:ext cx="1455622" cy="1456506"/>
          </a:xfrm>
          <a:custGeom>
            <a:avLst/>
            <a:gdLst/>
            <a:ahLst/>
            <a:cxnLst/>
            <a:rect l="l" t="t" r="r" b="b"/>
            <a:pathLst>
              <a:path w="47788" h="47817" extrusionOk="0">
                <a:moveTo>
                  <a:pt x="23909" y="17286"/>
                </a:moveTo>
                <a:cubicBezTo>
                  <a:pt x="27521" y="17286"/>
                  <a:pt x="30502" y="20239"/>
                  <a:pt x="30531" y="23908"/>
                </a:cubicBezTo>
                <a:cubicBezTo>
                  <a:pt x="30531" y="27549"/>
                  <a:pt x="27549" y="30530"/>
                  <a:pt x="23909" y="30530"/>
                </a:cubicBezTo>
                <a:cubicBezTo>
                  <a:pt x="20239" y="30530"/>
                  <a:pt x="17258" y="27549"/>
                  <a:pt x="17258" y="23908"/>
                </a:cubicBezTo>
                <a:cubicBezTo>
                  <a:pt x="17258" y="20239"/>
                  <a:pt x="20239" y="17286"/>
                  <a:pt x="23909" y="17286"/>
                </a:cubicBezTo>
                <a:close/>
                <a:moveTo>
                  <a:pt x="23880" y="0"/>
                </a:moveTo>
                <a:cubicBezTo>
                  <a:pt x="10693" y="0"/>
                  <a:pt x="0" y="10722"/>
                  <a:pt x="0" y="23908"/>
                </a:cubicBezTo>
                <a:cubicBezTo>
                  <a:pt x="0" y="37095"/>
                  <a:pt x="10693" y="47816"/>
                  <a:pt x="23880" y="47816"/>
                </a:cubicBezTo>
                <a:cubicBezTo>
                  <a:pt x="37095" y="47816"/>
                  <a:pt x="47788" y="37095"/>
                  <a:pt x="47788" y="23908"/>
                </a:cubicBezTo>
                <a:cubicBezTo>
                  <a:pt x="47788" y="10693"/>
                  <a:pt x="37095" y="0"/>
                  <a:pt x="23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8"/>
          <p:cNvGrpSpPr/>
          <p:nvPr/>
        </p:nvGrpSpPr>
        <p:grpSpPr>
          <a:xfrm>
            <a:off x="4164752" y="4431565"/>
            <a:ext cx="814496" cy="341699"/>
            <a:chOff x="6115500" y="2609675"/>
            <a:chExt cx="529650" cy="222200"/>
          </a:xfrm>
        </p:grpSpPr>
        <p:sp>
          <p:nvSpPr>
            <p:cNvPr id="403" name="Google Shape;403;p8"/>
            <p:cNvSpPr/>
            <p:nvPr/>
          </p:nvSpPr>
          <p:spPr>
            <a:xfrm>
              <a:off x="6479575" y="2609675"/>
              <a:ext cx="165575" cy="222200"/>
            </a:xfrm>
            <a:custGeom>
              <a:avLst/>
              <a:gdLst/>
              <a:ahLst/>
              <a:cxnLst/>
              <a:rect l="l" t="t" r="r" b="b"/>
              <a:pathLst>
                <a:path w="6623" h="8888" extrusionOk="0">
                  <a:moveTo>
                    <a:pt x="1383" y="1"/>
                  </a:moveTo>
                  <a:cubicBezTo>
                    <a:pt x="1060" y="1"/>
                    <a:pt x="737" y="101"/>
                    <a:pt x="488" y="309"/>
                  </a:cubicBezTo>
                  <a:cubicBezTo>
                    <a:pt x="1" y="739"/>
                    <a:pt x="1" y="1399"/>
                    <a:pt x="488" y="1829"/>
                  </a:cubicBezTo>
                  <a:lnTo>
                    <a:pt x="2294" y="3348"/>
                  </a:lnTo>
                  <a:cubicBezTo>
                    <a:pt x="3011" y="3950"/>
                    <a:pt x="3011" y="4925"/>
                    <a:pt x="2294" y="5527"/>
                  </a:cubicBezTo>
                  <a:lnTo>
                    <a:pt x="488" y="7046"/>
                  </a:lnTo>
                  <a:cubicBezTo>
                    <a:pt x="1" y="7476"/>
                    <a:pt x="1" y="8135"/>
                    <a:pt x="488" y="8565"/>
                  </a:cubicBezTo>
                  <a:cubicBezTo>
                    <a:pt x="746" y="8780"/>
                    <a:pt x="1083" y="8888"/>
                    <a:pt x="1416" y="8888"/>
                  </a:cubicBezTo>
                  <a:cubicBezTo>
                    <a:pt x="1749" y="8888"/>
                    <a:pt x="2079" y="8780"/>
                    <a:pt x="2323" y="8565"/>
                  </a:cubicBezTo>
                  <a:lnTo>
                    <a:pt x="5906" y="5527"/>
                  </a:lnTo>
                  <a:cubicBezTo>
                    <a:pt x="6623" y="4925"/>
                    <a:pt x="6623" y="3950"/>
                    <a:pt x="5906" y="3377"/>
                  </a:cubicBezTo>
                  <a:lnTo>
                    <a:pt x="2323" y="338"/>
                  </a:lnTo>
                  <a:cubicBezTo>
                    <a:pt x="2071" y="116"/>
                    <a:pt x="1727"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297550" y="2609675"/>
              <a:ext cx="165575" cy="222200"/>
            </a:xfrm>
            <a:custGeom>
              <a:avLst/>
              <a:gdLst/>
              <a:ahLst/>
              <a:cxnLst/>
              <a:rect l="l" t="t" r="r" b="b"/>
              <a:pathLst>
                <a:path w="6623" h="8888" extrusionOk="0">
                  <a:moveTo>
                    <a:pt x="1376" y="1"/>
                  </a:moveTo>
                  <a:cubicBezTo>
                    <a:pt x="1061" y="1"/>
                    <a:pt x="752" y="101"/>
                    <a:pt x="516" y="309"/>
                  </a:cubicBezTo>
                  <a:cubicBezTo>
                    <a:pt x="0" y="739"/>
                    <a:pt x="0" y="1399"/>
                    <a:pt x="516" y="1829"/>
                  </a:cubicBezTo>
                  <a:lnTo>
                    <a:pt x="2294" y="3348"/>
                  </a:lnTo>
                  <a:cubicBezTo>
                    <a:pt x="3010" y="3950"/>
                    <a:pt x="3010" y="4925"/>
                    <a:pt x="2294" y="5527"/>
                  </a:cubicBezTo>
                  <a:lnTo>
                    <a:pt x="516" y="7046"/>
                  </a:lnTo>
                  <a:cubicBezTo>
                    <a:pt x="0" y="7476"/>
                    <a:pt x="0" y="8135"/>
                    <a:pt x="516" y="8565"/>
                  </a:cubicBezTo>
                  <a:cubicBezTo>
                    <a:pt x="760" y="8780"/>
                    <a:pt x="1090" y="8888"/>
                    <a:pt x="1419" y="8888"/>
                  </a:cubicBezTo>
                  <a:cubicBezTo>
                    <a:pt x="1749" y="8888"/>
                    <a:pt x="2079" y="8780"/>
                    <a:pt x="2322" y="8565"/>
                  </a:cubicBezTo>
                  <a:lnTo>
                    <a:pt x="5906" y="5527"/>
                  </a:lnTo>
                  <a:cubicBezTo>
                    <a:pt x="6622" y="4925"/>
                    <a:pt x="6622" y="3950"/>
                    <a:pt x="5906" y="3377"/>
                  </a:cubicBezTo>
                  <a:lnTo>
                    <a:pt x="2322" y="338"/>
                  </a:lnTo>
                  <a:cubicBezTo>
                    <a:pt x="2056" y="116"/>
                    <a:pt x="1713" y="1"/>
                    <a:pt x="1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115500" y="2609675"/>
              <a:ext cx="166300" cy="222200"/>
            </a:xfrm>
            <a:custGeom>
              <a:avLst/>
              <a:gdLst/>
              <a:ahLst/>
              <a:cxnLst/>
              <a:rect l="l" t="t" r="r" b="b"/>
              <a:pathLst>
                <a:path w="6652" h="8888" extrusionOk="0">
                  <a:moveTo>
                    <a:pt x="1380" y="1"/>
                  </a:moveTo>
                  <a:cubicBezTo>
                    <a:pt x="1062" y="1"/>
                    <a:pt x="752" y="101"/>
                    <a:pt x="517" y="309"/>
                  </a:cubicBezTo>
                  <a:cubicBezTo>
                    <a:pt x="1" y="739"/>
                    <a:pt x="1" y="1399"/>
                    <a:pt x="517" y="1829"/>
                  </a:cubicBezTo>
                  <a:lnTo>
                    <a:pt x="2294" y="3348"/>
                  </a:lnTo>
                  <a:cubicBezTo>
                    <a:pt x="3011" y="3950"/>
                    <a:pt x="3011" y="4925"/>
                    <a:pt x="2294" y="5527"/>
                  </a:cubicBezTo>
                  <a:lnTo>
                    <a:pt x="517" y="7046"/>
                  </a:lnTo>
                  <a:cubicBezTo>
                    <a:pt x="1" y="7476"/>
                    <a:pt x="1" y="8135"/>
                    <a:pt x="517" y="8565"/>
                  </a:cubicBezTo>
                  <a:cubicBezTo>
                    <a:pt x="761" y="8780"/>
                    <a:pt x="1090" y="8888"/>
                    <a:pt x="1423" y="8888"/>
                  </a:cubicBezTo>
                  <a:cubicBezTo>
                    <a:pt x="1757" y="8888"/>
                    <a:pt x="2094" y="8780"/>
                    <a:pt x="2352" y="8565"/>
                  </a:cubicBezTo>
                  <a:lnTo>
                    <a:pt x="5935" y="5527"/>
                  </a:lnTo>
                  <a:cubicBezTo>
                    <a:pt x="6652" y="4925"/>
                    <a:pt x="6652" y="3950"/>
                    <a:pt x="5935" y="3377"/>
                  </a:cubicBezTo>
                  <a:lnTo>
                    <a:pt x="2352" y="338"/>
                  </a:lnTo>
                  <a:cubicBezTo>
                    <a:pt x="2070" y="116"/>
                    <a:pt x="1720" y="1"/>
                    <a:pt x="1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8"/>
          <p:cNvGrpSpPr/>
          <p:nvPr/>
        </p:nvGrpSpPr>
        <p:grpSpPr>
          <a:xfrm>
            <a:off x="5988975" y="434991"/>
            <a:ext cx="1539109" cy="212153"/>
            <a:chOff x="2331500" y="718575"/>
            <a:chExt cx="873650" cy="120425"/>
          </a:xfrm>
        </p:grpSpPr>
        <p:sp>
          <p:nvSpPr>
            <p:cNvPr id="407" name="Google Shape;407;p8"/>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8"/>
          <p:cNvSpPr txBox="1">
            <a:spLocks noGrp="1"/>
          </p:cNvSpPr>
          <p:nvPr>
            <p:ph type="title"/>
          </p:nvPr>
        </p:nvSpPr>
        <p:spPr>
          <a:xfrm>
            <a:off x="2218800" y="1389900"/>
            <a:ext cx="4706400" cy="23637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9600"/>
              <a:buFont typeface="Staatliches"/>
              <a:buNone/>
              <a:defRPr sz="9600">
                <a:latin typeface="Staatliches"/>
                <a:ea typeface="Staatliches"/>
                <a:cs typeface="Staatliches"/>
                <a:sym typeface="Staatliches"/>
              </a:defRPr>
            </a:lvl1pPr>
            <a:lvl2pPr lvl="1"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2pPr>
            <a:lvl3pPr lvl="2"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3pPr>
            <a:lvl4pPr lvl="3"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4pPr>
            <a:lvl5pPr lvl="4"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5pPr>
            <a:lvl6pPr lvl="5"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6pPr>
            <a:lvl7pPr lvl="6"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7pPr>
            <a:lvl8pPr lvl="7"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8pPr>
            <a:lvl9pPr lvl="8" algn="ctr" rtl="0">
              <a:spcBef>
                <a:spcPts val="0"/>
              </a:spcBef>
              <a:spcAft>
                <a:spcPts val="0"/>
              </a:spcAft>
              <a:buClr>
                <a:schemeClr val="dk1"/>
              </a:buClr>
              <a:buSzPts val="9600"/>
              <a:buFont typeface="Staatliches"/>
              <a:buNone/>
              <a:defRPr sz="9600">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3"/>
        <p:cNvGrpSpPr/>
        <p:nvPr/>
      </p:nvGrpSpPr>
      <p:grpSpPr>
        <a:xfrm>
          <a:off x="0" y="0"/>
          <a:ext cx="0" cy="0"/>
          <a:chOff x="0" y="0"/>
          <a:chExt cx="0" cy="0"/>
        </a:xfrm>
      </p:grpSpPr>
      <p:grpSp>
        <p:nvGrpSpPr>
          <p:cNvPr id="414" name="Google Shape;414;p9"/>
          <p:cNvGrpSpPr/>
          <p:nvPr/>
        </p:nvGrpSpPr>
        <p:grpSpPr>
          <a:xfrm>
            <a:off x="170425" y="211900"/>
            <a:ext cx="8729725" cy="4715750"/>
            <a:chOff x="170425" y="211900"/>
            <a:chExt cx="8729725" cy="4715750"/>
          </a:xfrm>
        </p:grpSpPr>
        <p:grpSp>
          <p:nvGrpSpPr>
            <p:cNvPr id="415" name="Google Shape;415;p9"/>
            <p:cNvGrpSpPr/>
            <p:nvPr/>
          </p:nvGrpSpPr>
          <p:grpSpPr>
            <a:xfrm>
              <a:off x="192051" y="211900"/>
              <a:ext cx="8708099" cy="4715750"/>
              <a:chOff x="192051" y="211900"/>
              <a:chExt cx="8708099" cy="4715750"/>
            </a:xfrm>
          </p:grpSpPr>
          <p:sp>
            <p:nvSpPr>
              <p:cNvPr id="416" name="Google Shape;416;p9"/>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9"/>
              <p:cNvGrpSpPr/>
              <p:nvPr/>
            </p:nvGrpSpPr>
            <p:grpSpPr>
              <a:xfrm>
                <a:off x="192051" y="431324"/>
                <a:ext cx="8707190" cy="4284462"/>
                <a:chOff x="-20400" y="215838"/>
                <a:chExt cx="9184800" cy="4711825"/>
              </a:xfrm>
            </p:grpSpPr>
            <p:cxnSp>
              <p:nvCxnSpPr>
                <p:cNvPr id="418" name="Google Shape;418;p9"/>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19" name="Google Shape;419;p9"/>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20" name="Google Shape;420;p9"/>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21" name="Google Shape;421;p9"/>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22" name="Google Shape;422;p9"/>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23" name="Google Shape;423;p9"/>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24" name="Google Shape;424;p9"/>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25" name="Google Shape;425;p9"/>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26" name="Google Shape;426;p9"/>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27" name="Google Shape;427;p9"/>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28" name="Google Shape;428;p9"/>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29" name="Google Shape;429;p9"/>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30" name="Google Shape;430;p9"/>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31" name="Google Shape;431;p9"/>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32" name="Google Shape;432;p9"/>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33" name="Google Shape;433;p9"/>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34" name="Google Shape;434;p9"/>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35" name="Google Shape;435;p9"/>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36" name="Google Shape;436;p9"/>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37" name="Google Shape;437;p9"/>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438" name="Google Shape;438;p9"/>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439" name="Google Shape;439;p9"/>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grpSp>
          <p:nvGrpSpPr>
            <p:cNvPr id="440" name="Google Shape;440;p9"/>
            <p:cNvGrpSpPr/>
            <p:nvPr/>
          </p:nvGrpSpPr>
          <p:grpSpPr>
            <a:xfrm>
              <a:off x="170425" y="327450"/>
              <a:ext cx="154200" cy="4488600"/>
              <a:chOff x="-77050" y="386875"/>
              <a:chExt cx="154200" cy="4488600"/>
            </a:xfrm>
          </p:grpSpPr>
          <p:sp>
            <p:nvSpPr>
              <p:cNvPr id="441" name="Google Shape;441;p9"/>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3" name="Google Shape;453;p9"/>
          <p:cNvSpPr txBox="1">
            <a:spLocks noGrp="1"/>
          </p:cNvSpPr>
          <p:nvPr>
            <p:ph type="subTitle" idx="1"/>
          </p:nvPr>
        </p:nvSpPr>
        <p:spPr>
          <a:xfrm>
            <a:off x="4046000" y="1902175"/>
            <a:ext cx="4380900" cy="19368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1400"/>
              <a:buFont typeface="Montserrat Medium"/>
              <a:buChar char="●"/>
              <a:defRPr>
                <a:latin typeface="Montserrat Medium"/>
                <a:ea typeface="Montserrat Medium"/>
                <a:cs typeface="Montserrat Medium"/>
                <a:sym typeface="Montserrat Medium"/>
              </a:defRPr>
            </a:lvl1pPr>
            <a:lvl2pPr lvl="1" algn="ctr">
              <a:lnSpc>
                <a:spcPct val="100000"/>
              </a:lnSpc>
              <a:spcBef>
                <a:spcPts val="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a:endParaRPr/>
          </a:p>
        </p:txBody>
      </p:sp>
      <p:grpSp>
        <p:nvGrpSpPr>
          <p:cNvPr id="454" name="Google Shape;454;p9"/>
          <p:cNvGrpSpPr/>
          <p:nvPr/>
        </p:nvGrpSpPr>
        <p:grpSpPr>
          <a:xfrm>
            <a:off x="8555786" y="3238587"/>
            <a:ext cx="162872" cy="1520422"/>
            <a:chOff x="6835750" y="2040475"/>
            <a:chExt cx="96775" cy="903400"/>
          </a:xfrm>
        </p:grpSpPr>
        <p:sp>
          <p:nvSpPr>
            <p:cNvPr id="455" name="Google Shape;455;p9"/>
            <p:cNvSpPr/>
            <p:nvPr/>
          </p:nvSpPr>
          <p:spPr>
            <a:xfrm>
              <a:off x="6835750" y="2040475"/>
              <a:ext cx="96775" cy="222925"/>
            </a:xfrm>
            <a:custGeom>
              <a:avLst/>
              <a:gdLst/>
              <a:ahLst/>
              <a:cxnLst/>
              <a:rect l="l" t="t" r="r" b="b"/>
              <a:pathLst>
                <a:path w="3871" h="8917" extrusionOk="0">
                  <a:moveTo>
                    <a:pt x="1979" y="1"/>
                  </a:moveTo>
                  <a:cubicBezTo>
                    <a:pt x="1062" y="2523"/>
                    <a:pt x="1" y="5075"/>
                    <a:pt x="58" y="7167"/>
                  </a:cubicBezTo>
                  <a:cubicBezTo>
                    <a:pt x="73" y="8328"/>
                    <a:pt x="969" y="8916"/>
                    <a:pt x="1869" y="8916"/>
                  </a:cubicBezTo>
                  <a:cubicBezTo>
                    <a:pt x="2747" y="8916"/>
                    <a:pt x="3628" y="8357"/>
                    <a:pt x="3699" y="7225"/>
                  </a:cubicBezTo>
                  <a:cubicBezTo>
                    <a:pt x="3871" y="5103"/>
                    <a:pt x="2982" y="2581"/>
                    <a:pt x="1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6835750" y="2380900"/>
              <a:ext cx="96775" cy="222900"/>
            </a:xfrm>
            <a:custGeom>
              <a:avLst/>
              <a:gdLst/>
              <a:ahLst/>
              <a:cxnLst/>
              <a:rect l="l" t="t" r="r" b="b"/>
              <a:pathLst>
                <a:path w="3871" h="8916" extrusionOk="0">
                  <a:moveTo>
                    <a:pt x="1979" y="0"/>
                  </a:moveTo>
                  <a:cubicBezTo>
                    <a:pt x="1062" y="2523"/>
                    <a:pt x="1" y="5074"/>
                    <a:pt x="58" y="7167"/>
                  </a:cubicBezTo>
                  <a:cubicBezTo>
                    <a:pt x="73" y="8328"/>
                    <a:pt x="969" y="8916"/>
                    <a:pt x="1869" y="8916"/>
                  </a:cubicBezTo>
                  <a:cubicBezTo>
                    <a:pt x="2747" y="8916"/>
                    <a:pt x="3628" y="8357"/>
                    <a:pt x="3699" y="7224"/>
                  </a:cubicBezTo>
                  <a:cubicBezTo>
                    <a:pt x="3871" y="5103"/>
                    <a:pt x="2982" y="2580"/>
                    <a:pt x="1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6835750" y="2721300"/>
              <a:ext cx="96775" cy="222575"/>
            </a:xfrm>
            <a:custGeom>
              <a:avLst/>
              <a:gdLst/>
              <a:ahLst/>
              <a:cxnLst/>
              <a:rect l="l" t="t" r="r" b="b"/>
              <a:pathLst>
                <a:path w="3871" h="8903" extrusionOk="0">
                  <a:moveTo>
                    <a:pt x="1979" y="1"/>
                  </a:moveTo>
                  <a:cubicBezTo>
                    <a:pt x="1062" y="2524"/>
                    <a:pt x="1" y="5075"/>
                    <a:pt x="58" y="7139"/>
                  </a:cubicBezTo>
                  <a:cubicBezTo>
                    <a:pt x="73" y="8307"/>
                    <a:pt x="980" y="8902"/>
                    <a:pt x="1886" y="8902"/>
                  </a:cubicBezTo>
                  <a:cubicBezTo>
                    <a:pt x="2758" y="8902"/>
                    <a:pt x="3629" y="8350"/>
                    <a:pt x="3699" y="7225"/>
                  </a:cubicBezTo>
                  <a:cubicBezTo>
                    <a:pt x="3871" y="5104"/>
                    <a:pt x="2982" y="2581"/>
                    <a:pt x="1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9"/>
          <p:cNvGrpSpPr/>
          <p:nvPr/>
        </p:nvGrpSpPr>
        <p:grpSpPr>
          <a:xfrm>
            <a:off x="679770" y="4514252"/>
            <a:ext cx="1279373" cy="176350"/>
            <a:chOff x="2331500" y="718575"/>
            <a:chExt cx="873650" cy="120425"/>
          </a:xfrm>
        </p:grpSpPr>
        <p:sp>
          <p:nvSpPr>
            <p:cNvPr id="459" name="Google Shape;459;p9"/>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9"/>
          <p:cNvSpPr/>
          <p:nvPr/>
        </p:nvSpPr>
        <p:spPr>
          <a:xfrm>
            <a:off x="2745199" y="-942375"/>
            <a:ext cx="1734847" cy="1733848"/>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670700" y="4384400"/>
            <a:ext cx="1385255" cy="1386095"/>
          </a:xfrm>
          <a:custGeom>
            <a:avLst/>
            <a:gdLst/>
            <a:ahLst/>
            <a:cxnLst/>
            <a:rect l="l" t="t" r="r" b="b"/>
            <a:pathLst>
              <a:path w="47788" h="47817" extrusionOk="0">
                <a:moveTo>
                  <a:pt x="23909" y="17286"/>
                </a:moveTo>
                <a:cubicBezTo>
                  <a:pt x="27521" y="17286"/>
                  <a:pt x="30502" y="20239"/>
                  <a:pt x="30531" y="23908"/>
                </a:cubicBezTo>
                <a:cubicBezTo>
                  <a:pt x="30531" y="27549"/>
                  <a:pt x="27549" y="30530"/>
                  <a:pt x="23909" y="30530"/>
                </a:cubicBezTo>
                <a:cubicBezTo>
                  <a:pt x="20239" y="30530"/>
                  <a:pt x="17258" y="27549"/>
                  <a:pt x="17258" y="23908"/>
                </a:cubicBezTo>
                <a:cubicBezTo>
                  <a:pt x="17258" y="20239"/>
                  <a:pt x="20239" y="17286"/>
                  <a:pt x="23909" y="17286"/>
                </a:cubicBezTo>
                <a:close/>
                <a:moveTo>
                  <a:pt x="23880" y="0"/>
                </a:moveTo>
                <a:cubicBezTo>
                  <a:pt x="10693" y="0"/>
                  <a:pt x="0" y="10722"/>
                  <a:pt x="0" y="23908"/>
                </a:cubicBezTo>
                <a:cubicBezTo>
                  <a:pt x="0" y="37095"/>
                  <a:pt x="10693" y="47816"/>
                  <a:pt x="23880" y="47816"/>
                </a:cubicBezTo>
                <a:cubicBezTo>
                  <a:pt x="37095" y="47816"/>
                  <a:pt x="47788" y="37095"/>
                  <a:pt x="47788" y="23908"/>
                </a:cubicBezTo>
                <a:cubicBezTo>
                  <a:pt x="47788" y="10693"/>
                  <a:pt x="37095" y="0"/>
                  <a:pt x="23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txBox="1">
            <a:spLocks noGrp="1"/>
          </p:cNvSpPr>
          <p:nvPr>
            <p:ph type="title"/>
          </p:nvPr>
        </p:nvSpPr>
        <p:spPr>
          <a:xfrm>
            <a:off x="4046000" y="1304575"/>
            <a:ext cx="4380900" cy="5976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3800"/>
              <a:buFont typeface="Staatliches"/>
              <a:buNone/>
              <a:defRPr sz="3800"/>
            </a:lvl1pPr>
            <a:lvl2pPr lvl="1"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7"/>
        <p:cNvGrpSpPr/>
        <p:nvPr/>
      </p:nvGrpSpPr>
      <p:grpSpPr>
        <a:xfrm>
          <a:off x="0" y="0"/>
          <a:ext cx="0" cy="0"/>
          <a:chOff x="0" y="0"/>
          <a:chExt cx="0" cy="0"/>
        </a:xfrm>
      </p:grpSpPr>
      <p:sp>
        <p:nvSpPr>
          <p:cNvPr id="468" name="Google Shape;468;p10"/>
          <p:cNvSpPr/>
          <p:nvPr/>
        </p:nvSpPr>
        <p:spPr>
          <a:xfrm>
            <a:off x="717100" y="1983725"/>
            <a:ext cx="2618700" cy="2618700"/>
          </a:xfrm>
          <a:prstGeom prst="ellipse">
            <a:avLst/>
          </a:prstGeom>
          <a:solidFill>
            <a:schemeClr val="lt1"/>
          </a:solidFill>
          <a:ln w="1143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txBox="1">
            <a:spLocks noGrp="1"/>
          </p:cNvSpPr>
          <p:nvPr>
            <p:ph type="body" idx="1"/>
          </p:nvPr>
        </p:nvSpPr>
        <p:spPr>
          <a:xfrm>
            <a:off x="1123600" y="2277725"/>
            <a:ext cx="1805700" cy="20307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dk1"/>
              </a:buClr>
              <a:buSzPts val="3200"/>
              <a:buFont typeface="Staatliches"/>
              <a:buNone/>
              <a:defRPr sz="3200">
                <a:solidFill>
                  <a:schemeClr val="dk1"/>
                </a:solidFill>
                <a:latin typeface="Staatliches"/>
                <a:ea typeface="Staatliches"/>
                <a:cs typeface="Staatliches"/>
                <a:sym typeface="Staatliches"/>
              </a:defRPr>
            </a:lvl1pPr>
          </a:lstStyle>
          <a:p>
            <a:endParaRPr/>
          </a:p>
        </p:txBody>
      </p:sp>
      <p:sp>
        <p:nvSpPr>
          <p:cNvPr id="470" name="Google Shape;470;p10"/>
          <p:cNvSpPr/>
          <p:nvPr/>
        </p:nvSpPr>
        <p:spPr>
          <a:xfrm>
            <a:off x="959214" y="1024003"/>
            <a:ext cx="285861" cy="284993"/>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10"/>
          <p:cNvGrpSpPr/>
          <p:nvPr/>
        </p:nvGrpSpPr>
        <p:grpSpPr>
          <a:xfrm>
            <a:off x="8819569" y="3610057"/>
            <a:ext cx="138650" cy="1294392"/>
            <a:chOff x="6835750" y="2040475"/>
            <a:chExt cx="96775" cy="903400"/>
          </a:xfrm>
        </p:grpSpPr>
        <p:sp>
          <p:nvSpPr>
            <p:cNvPr id="472" name="Google Shape;472;p10"/>
            <p:cNvSpPr/>
            <p:nvPr/>
          </p:nvSpPr>
          <p:spPr>
            <a:xfrm>
              <a:off x="6835750" y="2040475"/>
              <a:ext cx="96775" cy="222925"/>
            </a:xfrm>
            <a:custGeom>
              <a:avLst/>
              <a:gdLst/>
              <a:ahLst/>
              <a:cxnLst/>
              <a:rect l="l" t="t" r="r" b="b"/>
              <a:pathLst>
                <a:path w="3871" h="8917" extrusionOk="0">
                  <a:moveTo>
                    <a:pt x="1979" y="1"/>
                  </a:moveTo>
                  <a:cubicBezTo>
                    <a:pt x="1062" y="2523"/>
                    <a:pt x="1" y="5075"/>
                    <a:pt x="58" y="7167"/>
                  </a:cubicBezTo>
                  <a:cubicBezTo>
                    <a:pt x="73" y="8328"/>
                    <a:pt x="969" y="8916"/>
                    <a:pt x="1869" y="8916"/>
                  </a:cubicBezTo>
                  <a:cubicBezTo>
                    <a:pt x="2747" y="8916"/>
                    <a:pt x="3628" y="8357"/>
                    <a:pt x="3699" y="7225"/>
                  </a:cubicBezTo>
                  <a:cubicBezTo>
                    <a:pt x="3871" y="5103"/>
                    <a:pt x="2982" y="2581"/>
                    <a:pt x="1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6835750" y="2380900"/>
              <a:ext cx="96775" cy="222900"/>
            </a:xfrm>
            <a:custGeom>
              <a:avLst/>
              <a:gdLst/>
              <a:ahLst/>
              <a:cxnLst/>
              <a:rect l="l" t="t" r="r" b="b"/>
              <a:pathLst>
                <a:path w="3871" h="8916" extrusionOk="0">
                  <a:moveTo>
                    <a:pt x="1979" y="0"/>
                  </a:moveTo>
                  <a:cubicBezTo>
                    <a:pt x="1062" y="2523"/>
                    <a:pt x="1" y="5074"/>
                    <a:pt x="58" y="7167"/>
                  </a:cubicBezTo>
                  <a:cubicBezTo>
                    <a:pt x="73" y="8328"/>
                    <a:pt x="969" y="8916"/>
                    <a:pt x="1869" y="8916"/>
                  </a:cubicBezTo>
                  <a:cubicBezTo>
                    <a:pt x="2747" y="8916"/>
                    <a:pt x="3628" y="8357"/>
                    <a:pt x="3699" y="7224"/>
                  </a:cubicBezTo>
                  <a:cubicBezTo>
                    <a:pt x="3871" y="5103"/>
                    <a:pt x="2982" y="2580"/>
                    <a:pt x="1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6835750" y="2721300"/>
              <a:ext cx="96775" cy="222575"/>
            </a:xfrm>
            <a:custGeom>
              <a:avLst/>
              <a:gdLst/>
              <a:ahLst/>
              <a:cxnLst/>
              <a:rect l="l" t="t" r="r" b="b"/>
              <a:pathLst>
                <a:path w="3871" h="8903" extrusionOk="0">
                  <a:moveTo>
                    <a:pt x="1979" y="1"/>
                  </a:moveTo>
                  <a:cubicBezTo>
                    <a:pt x="1062" y="2524"/>
                    <a:pt x="1" y="5075"/>
                    <a:pt x="58" y="7139"/>
                  </a:cubicBezTo>
                  <a:cubicBezTo>
                    <a:pt x="73" y="8307"/>
                    <a:pt x="980" y="8902"/>
                    <a:pt x="1886" y="8902"/>
                  </a:cubicBezTo>
                  <a:cubicBezTo>
                    <a:pt x="2758" y="8902"/>
                    <a:pt x="3629" y="8350"/>
                    <a:pt x="3699" y="7225"/>
                  </a:cubicBezTo>
                  <a:cubicBezTo>
                    <a:pt x="3871" y="5104"/>
                    <a:pt x="2982" y="2581"/>
                    <a:pt x="1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10"/>
          <p:cNvGrpSpPr/>
          <p:nvPr/>
        </p:nvGrpSpPr>
        <p:grpSpPr>
          <a:xfrm rot="5400000">
            <a:off x="8202524" y="796703"/>
            <a:ext cx="1171128" cy="161430"/>
            <a:chOff x="2331500" y="718575"/>
            <a:chExt cx="873650" cy="120425"/>
          </a:xfrm>
        </p:grpSpPr>
        <p:sp>
          <p:nvSpPr>
            <p:cNvPr id="476" name="Google Shape;476;p10"/>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3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31"/>
        <p:cNvGrpSpPr/>
        <p:nvPr/>
      </p:nvGrpSpPr>
      <p:grpSpPr>
        <a:xfrm>
          <a:off x="0" y="0"/>
          <a:ext cx="0" cy="0"/>
          <a:chOff x="0" y="0"/>
          <a:chExt cx="0" cy="0"/>
        </a:xfrm>
      </p:grpSpPr>
      <p:grpSp>
        <p:nvGrpSpPr>
          <p:cNvPr id="532" name="Google Shape;532;p13"/>
          <p:cNvGrpSpPr/>
          <p:nvPr/>
        </p:nvGrpSpPr>
        <p:grpSpPr>
          <a:xfrm>
            <a:off x="170425" y="211900"/>
            <a:ext cx="8729725" cy="4715750"/>
            <a:chOff x="170425" y="211900"/>
            <a:chExt cx="8729725" cy="4715750"/>
          </a:xfrm>
        </p:grpSpPr>
        <p:grpSp>
          <p:nvGrpSpPr>
            <p:cNvPr id="533" name="Google Shape;533;p13"/>
            <p:cNvGrpSpPr/>
            <p:nvPr/>
          </p:nvGrpSpPr>
          <p:grpSpPr>
            <a:xfrm>
              <a:off x="192051" y="211900"/>
              <a:ext cx="8708099" cy="4715750"/>
              <a:chOff x="192051" y="211900"/>
              <a:chExt cx="8708099" cy="4715750"/>
            </a:xfrm>
          </p:grpSpPr>
          <p:sp>
            <p:nvSpPr>
              <p:cNvPr id="534" name="Google Shape;534;p13"/>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13"/>
              <p:cNvGrpSpPr/>
              <p:nvPr/>
            </p:nvGrpSpPr>
            <p:grpSpPr>
              <a:xfrm>
                <a:off x="192051" y="431324"/>
                <a:ext cx="8707190" cy="4284462"/>
                <a:chOff x="-20400" y="215838"/>
                <a:chExt cx="9184800" cy="4711825"/>
              </a:xfrm>
            </p:grpSpPr>
            <p:cxnSp>
              <p:nvCxnSpPr>
                <p:cNvPr id="536" name="Google Shape;536;p13"/>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37" name="Google Shape;537;p13"/>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38" name="Google Shape;538;p13"/>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39" name="Google Shape;539;p13"/>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40" name="Google Shape;540;p13"/>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41" name="Google Shape;541;p13"/>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42" name="Google Shape;542;p13"/>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43" name="Google Shape;543;p13"/>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44" name="Google Shape;544;p13"/>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45" name="Google Shape;545;p13"/>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46" name="Google Shape;546;p13"/>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47" name="Google Shape;547;p13"/>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48" name="Google Shape;548;p13"/>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49" name="Google Shape;549;p13"/>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50" name="Google Shape;550;p13"/>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51" name="Google Shape;551;p13"/>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52" name="Google Shape;552;p13"/>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53" name="Google Shape;553;p13"/>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54" name="Google Shape;554;p13"/>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55" name="Google Shape;555;p13"/>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556" name="Google Shape;556;p13"/>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557" name="Google Shape;557;p13"/>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grpSp>
          <p:nvGrpSpPr>
            <p:cNvPr id="558" name="Google Shape;558;p13"/>
            <p:cNvGrpSpPr/>
            <p:nvPr/>
          </p:nvGrpSpPr>
          <p:grpSpPr>
            <a:xfrm>
              <a:off x="170425" y="327450"/>
              <a:ext cx="154200" cy="4488600"/>
              <a:chOff x="-77050" y="386875"/>
              <a:chExt cx="154200" cy="4488600"/>
            </a:xfrm>
          </p:grpSpPr>
          <p:sp>
            <p:nvSpPr>
              <p:cNvPr id="559" name="Google Shape;559;p13"/>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3"/>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3"/>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1" name="Google Shape;571;p13"/>
          <p:cNvSpPr txBox="1">
            <a:spLocks noGrp="1"/>
          </p:cNvSpPr>
          <p:nvPr>
            <p:ph type="title"/>
          </p:nvPr>
        </p:nvSpPr>
        <p:spPr>
          <a:xfrm>
            <a:off x="717100" y="445025"/>
            <a:ext cx="7709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Balsamiq Sans"/>
              <a:buNone/>
              <a:defRPr sz="32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9pPr>
          </a:lstStyle>
          <a:p>
            <a:endParaRPr/>
          </a:p>
        </p:txBody>
      </p:sp>
      <p:sp>
        <p:nvSpPr>
          <p:cNvPr id="572" name="Google Shape;572;p13"/>
          <p:cNvSpPr txBox="1">
            <a:spLocks noGrp="1"/>
          </p:cNvSpPr>
          <p:nvPr>
            <p:ph type="subTitle" idx="1"/>
          </p:nvPr>
        </p:nvSpPr>
        <p:spPr>
          <a:xfrm>
            <a:off x="2270922" y="1659725"/>
            <a:ext cx="2120700" cy="37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2200"/>
              <a:buFont typeface="Balsamiq Sans"/>
              <a:buNone/>
              <a:defRPr sz="2200">
                <a:latin typeface="Staatliches"/>
                <a:ea typeface="Staatliches"/>
                <a:cs typeface="Staatliches"/>
                <a:sym typeface="Staatliche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73" name="Google Shape;573;p13"/>
          <p:cNvSpPr txBox="1">
            <a:spLocks noGrp="1"/>
          </p:cNvSpPr>
          <p:nvPr>
            <p:ph type="subTitle" idx="2"/>
          </p:nvPr>
        </p:nvSpPr>
        <p:spPr>
          <a:xfrm>
            <a:off x="2270925" y="2034569"/>
            <a:ext cx="2120700" cy="4785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1400"/>
              <a:buNone/>
              <a:defRPr sz="1400">
                <a:latin typeface="Montserrat Medium"/>
                <a:ea typeface="Montserrat Medium"/>
                <a:cs typeface="Montserrat Medium"/>
                <a:sym typeface="Montserrat Medium"/>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74" name="Google Shape;574;p13"/>
          <p:cNvSpPr txBox="1">
            <a:spLocks noGrp="1"/>
          </p:cNvSpPr>
          <p:nvPr>
            <p:ph type="subTitle" idx="3"/>
          </p:nvPr>
        </p:nvSpPr>
        <p:spPr>
          <a:xfrm>
            <a:off x="2270922" y="3454776"/>
            <a:ext cx="2120700" cy="37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2200"/>
              <a:buFont typeface="Balsamiq Sans"/>
              <a:buNone/>
              <a:defRPr sz="2200">
                <a:latin typeface="Staatliches"/>
                <a:ea typeface="Staatliches"/>
                <a:cs typeface="Staatliches"/>
                <a:sym typeface="Staatliche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75" name="Google Shape;575;p13"/>
          <p:cNvSpPr txBox="1">
            <a:spLocks noGrp="1"/>
          </p:cNvSpPr>
          <p:nvPr>
            <p:ph type="subTitle" idx="4"/>
          </p:nvPr>
        </p:nvSpPr>
        <p:spPr>
          <a:xfrm>
            <a:off x="2270922" y="3829775"/>
            <a:ext cx="2120700" cy="4785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1400"/>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76" name="Google Shape;576;p13"/>
          <p:cNvSpPr txBox="1">
            <a:spLocks noGrp="1"/>
          </p:cNvSpPr>
          <p:nvPr>
            <p:ph type="subTitle" idx="5"/>
          </p:nvPr>
        </p:nvSpPr>
        <p:spPr>
          <a:xfrm>
            <a:off x="6136472" y="1659575"/>
            <a:ext cx="2120700" cy="37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2200"/>
              <a:buFont typeface="Balsamiq Sans"/>
              <a:buNone/>
              <a:defRPr sz="2200">
                <a:latin typeface="Staatliches"/>
                <a:ea typeface="Staatliches"/>
                <a:cs typeface="Staatliches"/>
                <a:sym typeface="Staatliche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77" name="Google Shape;577;p13"/>
          <p:cNvSpPr txBox="1">
            <a:spLocks noGrp="1"/>
          </p:cNvSpPr>
          <p:nvPr>
            <p:ph type="subTitle" idx="6"/>
          </p:nvPr>
        </p:nvSpPr>
        <p:spPr>
          <a:xfrm>
            <a:off x="6136472" y="2034574"/>
            <a:ext cx="2120700" cy="4785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1400"/>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78" name="Google Shape;578;p13"/>
          <p:cNvSpPr txBox="1">
            <a:spLocks noGrp="1"/>
          </p:cNvSpPr>
          <p:nvPr>
            <p:ph type="subTitle" idx="7"/>
          </p:nvPr>
        </p:nvSpPr>
        <p:spPr>
          <a:xfrm>
            <a:off x="6136472" y="3454775"/>
            <a:ext cx="2120700" cy="37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2200"/>
              <a:buFont typeface="Balsamiq Sans"/>
              <a:buNone/>
              <a:defRPr sz="2200">
                <a:latin typeface="Staatliches"/>
                <a:ea typeface="Staatliches"/>
                <a:cs typeface="Staatliches"/>
                <a:sym typeface="Staatliche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79" name="Google Shape;579;p13"/>
          <p:cNvSpPr txBox="1">
            <a:spLocks noGrp="1"/>
          </p:cNvSpPr>
          <p:nvPr>
            <p:ph type="subTitle" idx="8"/>
          </p:nvPr>
        </p:nvSpPr>
        <p:spPr>
          <a:xfrm>
            <a:off x="6136472" y="3829775"/>
            <a:ext cx="2120700" cy="4785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1400"/>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580" name="Google Shape;580;p13"/>
          <p:cNvGrpSpPr/>
          <p:nvPr/>
        </p:nvGrpSpPr>
        <p:grpSpPr>
          <a:xfrm rot="10800000" flipH="1">
            <a:off x="7777225" y="-179888"/>
            <a:ext cx="1604141" cy="1724850"/>
            <a:chOff x="3261725" y="625250"/>
            <a:chExt cx="1025600" cy="1102775"/>
          </a:xfrm>
        </p:grpSpPr>
        <p:sp>
          <p:nvSpPr>
            <p:cNvPr id="581" name="Google Shape;581;p13"/>
            <p:cNvSpPr/>
            <p:nvPr/>
          </p:nvSpPr>
          <p:spPr>
            <a:xfrm>
              <a:off x="3425125" y="866575"/>
              <a:ext cx="862200" cy="861450"/>
            </a:xfrm>
            <a:custGeom>
              <a:avLst/>
              <a:gdLst/>
              <a:ahLst/>
              <a:cxnLst/>
              <a:rect l="l" t="t" r="r" b="b"/>
              <a:pathLst>
                <a:path w="34488" h="34458" extrusionOk="0">
                  <a:moveTo>
                    <a:pt x="17258" y="1"/>
                  </a:moveTo>
                  <a:cubicBezTo>
                    <a:pt x="7741" y="1"/>
                    <a:pt x="1" y="7712"/>
                    <a:pt x="1" y="17229"/>
                  </a:cubicBezTo>
                  <a:cubicBezTo>
                    <a:pt x="1" y="26747"/>
                    <a:pt x="7741" y="34458"/>
                    <a:pt x="17258" y="34458"/>
                  </a:cubicBezTo>
                  <a:cubicBezTo>
                    <a:pt x="26776" y="34458"/>
                    <a:pt x="34487" y="26747"/>
                    <a:pt x="34487" y="17229"/>
                  </a:cubicBezTo>
                  <a:cubicBezTo>
                    <a:pt x="34487" y="7712"/>
                    <a:pt x="26776" y="1"/>
                    <a:pt x="17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3261725" y="625250"/>
              <a:ext cx="784075" cy="851425"/>
            </a:xfrm>
            <a:custGeom>
              <a:avLst/>
              <a:gdLst/>
              <a:ahLst/>
              <a:cxnLst/>
              <a:rect l="l" t="t" r="r" b="b"/>
              <a:pathLst>
                <a:path w="31363" h="34057" extrusionOk="0">
                  <a:moveTo>
                    <a:pt x="14510" y="0"/>
                  </a:moveTo>
                  <a:cubicBezTo>
                    <a:pt x="14277" y="0"/>
                    <a:pt x="14048" y="93"/>
                    <a:pt x="13876" y="280"/>
                  </a:cubicBezTo>
                  <a:cubicBezTo>
                    <a:pt x="13503" y="624"/>
                    <a:pt x="13503" y="1197"/>
                    <a:pt x="13876" y="1570"/>
                  </a:cubicBezTo>
                  <a:lnTo>
                    <a:pt x="20670" y="8364"/>
                  </a:lnTo>
                  <a:cubicBezTo>
                    <a:pt x="20784" y="8765"/>
                    <a:pt x="20670" y="9195"/>
                    <a:pt x="20383" y="9482"/>
                  </a:cubicBezTo>
                  <a:cubicBezTo>
                    <a:pt x="20182" y="9682"/>
                    <a:pt x="19838" y="9797"/>
                    <a:pt x="19552" y="9797"/>
                  </a:cubicBezTo>
                  <a:cubicBezTo>
                    <a:pt x="19466" y="9797"/>
                    <a:pt x="19351" y="9768"/>
                    <a:pt x="19236" y="9768"/>
                  </a:cubicBezTo>
                  <a:lnTo>
                    <a:pt x="13446" y="3949"/>
                  </a:lnTo>
                  <a:cubicBezTo>
                    <a:pt x="12987" y="3505"/>
                    <a:pt x="12392" y="3282"/>
                    <a:pt x="11801" y="3282"/>
                  </a:cubicBezTo>
                  <a:cubicBezTo>
                    <a:pt x="11210" y="3282"/>
                    <a:pt x="10622" y="3505"/>
                    <a:pt x="10178" y="3949"/>
                  </a:cubicBezTo>
                  <a:cubicBezTo>
                    <a:pt x="9289" y="4866"/>
                    <a:pt x="9289" y="6328"/>
                    <a:pt x="10178" y="7217"/>
                  </a:cubicBezTo>
                  <a:lnTo>
                    <a:pt x="11726" y="8765"/>
                  </a:lnTo>
                  <a:cubicBezTo>
                    <a:pt x="12614" y="9654"/>
                    <a:pt x="12614" y="11116"/>
                    <a:pt x="11726" y="12033"/>
                  </a:cubicBezTo>
                  <a:cubicBezTo>
                    <a:pt x="11238" y="12492"/>
                    <a:pt x="10665" y="12692"/>
                    <a:pt x="10063" y="12692"/>
                  </a:cubicBezTo>
                  <a:cubicBezTo>
                    <a:pt x="9490" y="12692"/>
                    <a:pt x="8888" y="12492"/>
                    <a:pt x="8429" y="12033"/>
                  </a:cubicBezTo>
                  <a:lnTo>
                    <a:pt x="6451" y="10055"/>
                  </a:lnTo>
                  <a:cubicBezTo>
                    <a:pt x="5992" y="9596"/>
                    <a:pt x="5419" y="9367"/>
                    <a:pt x="4788" y="9367"/>
                  </a:cubicBezTo>
                  <a:cubicBezTo>
                    <a:pt x="4186" y="9396"/>
                    <a:pt x="3613" y="9625"/>
                    <a:pt x="3154" y="10055"/>
                  </a:cubicBezTo>
                  <a:cubicBezTo>
                    <a:pt x="2266" y="10944"/>
                    <a:pt x="2266" y="12406"/>
                    <a:pt x="3154" y="13323"/>
                  </a:cubicBezTo>
                  <a:lnTo>
                    <a:pt x="7311" y="17480"/>
                  </a:lnTo>
                  <a:cubicBezTo>
                    <a:pt x="8056" y="18225"/>
                    <a:pt x="8056" y="19429"/>
                    <a:pt x="7311" y="20203"/>
                  </a:cubicBezTo>
                  <a:cubicBezTo>
                    <a:pt x="6910" y="20576"/>
                    <a:pt x="6451" y="20748"/>
                    <a:pt x="5935" y="20748"/>
                  </a:cubicBezTo>
                  <a:cubicBezTo>
                    <a:pt x="5448" y="20748"/>
                    <a:pt x="4932" y="20576"/>
                    <a:pt x="4588" y="20203"/>
                  </a:cubicBezTo>
                  <a:lnTo>
                    <a:pt x="4158" y="19744"/>
                  </a:lnTo>
                  <a:cubicBezTo>
                    <a:pt x="3713" y="19300"/>
                    <a:pt x="3118" y="19078"/>
                    <a:pt x="2524" y="19078"/>
                  </a:cubicBezTo>
                  <a:cubicBezTo>
                    <a:pt x="1929" y="19078"/>
                    <a:pt x="1334" y="19300"/>
                    <a:pt x="890" y="19744"/>
                  </a:cubicBezTo>
                  <a:cubicBezTo>
                    <a:pt x="1" y="20662"/>
                    <a:pt x="1" y="22124"/>
                    <a:pt x="890" y="23012"/>
                  </a:cubicBezTo>
                  <a:lnTo>
                    <a:pt x="11238" y="33390"/>
                  </a:lnTo>
                  <a:cubicBezTo>
                    <a:pt x="11697" y="33834"/>
                    <a:pt x="12292" y="34056"/>
                    <a:pt x="12883" y="34056"/>
                  </a:cubicBezTo>
                  <a:cubicBezTo>
                    <a:pt x="13474" y="34056"/>
                    <a:pt x="14062" y="33834"/>
                    <a:pt x="14506" y="33390"/>
                  </a:cubicBezTo>
                  <a:cubicBezTo>
                    <a:pt x="15395" y="32472"/>
                    <a:pt x="15395" y="31010"/>
                    <a:pt x="14506" y="30122"/>
                  </a:cubicBezTo>
                  <a:lnTo>
                    <a:pt x="14191" y="29806"/>
                  </a:lnTo>
                  <a:cubicBezTo>
                    <a:pt x="13790" y="29405"/>
                    <a:pt x="13618" y="28918"/>
                    <a:pt x="13618" y="28430"/>
                  </a:cubicBezTo>
                  <a:cubicBezTo>
                    <a:pt x="13618" y="27943"/>
                    <a:pt x="13790" y="27427"/>
                    <a:pt x="14191" y="27083"/>
                  </a:cubicBezTo>
                  <a:cubicBezTo>
                    <a:pt x="14564" y="26696"/>
                    <a:pt x="15058" y="26502"/>
                    <a:pt x="15553" y="26502"/>
                  </a:cubicBezTo>
                  <a:cubicBezTo>
                    <a:pt x="16047" y="26502"/>
                    <a:pt x="16542" y="26696"/>
                    <a:pt x="16914" y="27083"/>
                  </a:cubicBezTo>
                  <a:lnTo>
                    <a:pt x="21071" y="31240"/>
                  </a:lnTo>
                  <a:cubicBezTo>
                    <a:pt x="21530" y="31698"/>
                    <a:pt x="22103" y="31899"/>
                    <a:pt x="22705" y="31899"/>
                  </a:cubicBezTo>
                  <a:cubicBezTo>
                    <a:pt x="23278" y="31899"/>
                    <a:pt x="23909" y="31698"/>
                    <a:pt x="24368" y="31240"/>
                  </a:cubicBezTo>
                  <a:cubicBezTo>
                    <a:pt x="25256" y="30322"/>
                    <a:pt x="25256" y="28860"/>
                    <a:pt x="24368" y="27972"/>
                  </a:cubicBezTo>
                  <a:lnTo>
                    <a:pt x="22676" y="26280"/>
                  </a:lnTo>
                  <a:cubicBezTo>
                    <a:pt x="22218" y="25822"/>
                    <a:pt x="21988" y="25248"/>
                    <a:pt x="21988" y="24646"/>
                  </a:cubicBezTo>
                  <a:cubicBezTo>
                    <a:pt x="21988" y="24073"/>
                    <a:pt x="22218" y="23442"/>
                    <a:pt x="22676" y="22984"/>
                  </a:cubicBezTo>
                  <a:cubicBezTo>
                    <a:pt x="23121" y="22539"/>
                    <a:pt x="23716" y="22317"/>
                    <a:pt x="24310" y="22317"/>
                  </a:cubicBezTo>
                  <a:cubicBezTo>
                    <a:pt x="24905" y="22317"/>
                    <a:pt x="25500" y="22539"/>
                    <a:pt x="25944" y="22984"/>
                  </a:cubicBezTo>
                  <a:lnTo>
                    <a:pt x="27206" y="24245"/>
                  </a:lnTo>
                  <a:cubicBezTo>
                    <a:pt x="27650" y="24689"/>
                    <a:pt x="28238" y="24911"/>
                    <a:pt x="28825" y="24911"/>
                  </a:cubicBezTo>
                  <a:cubicBezTo>
                    <a:pt x="29413" y="24911"/>
                    <a:pt x="30001" y="24689"/>
                    <a:pt x="30445" y="24245"/>
                  </a:cubicBezTo>
                  <a:cubicBezTo>
                    <a:pt x="31362" y="23356"/>
                    <a:pt x="31362" y="21866"/>
                    <a:pt x="30445" y="20977"/>
                  </a:cubicBezTo>
                  <a:lnTo>
                    <a:pt x="26862" y="17394"/>
                  </a:lnTo>
                  <a:cubicBezTo>
                    <a:pt x="26833" y="17279"/>
                    <a:pt x="26833" y="17193"/>
                    <a:pt x="26833" y="17078"/>
                  </a:cubicBezTo>
                  <a:cubicBezTo>
                    <a:pt x="26833" y="16792"/>
                    <a:pt x="26948" y="16505"/>
                    <a:pt x="27148" y="16247"/>
                  </a:cubicBezTo>
                  <a:cubicBezTo>
                    <a:pt x="27396" y="16020"/>
                    <a:pt x="27658" y="15912"/>
                    <a:pt x="27936" y="15912"/>
                  </a:cubicBezTo>
                  <a:cubicBezTo>
                    <a:pt x="28044" y="15912"/>
                    <a:pt x="28154" y="15928"/>
                    <a:pt x="28266" y="15960"/>
                  </a:cubicBezTo>
                  <a:lnTo>
                    <a:pt x="28553" y="16247"/>
                  </a:lnTo>
                  <a:cubicBezTo>
                    <a:pt x="28739" y="16433"/>
                    <a:pt x="28976" y="16526"/>
                    <a:pt x="29209" y="16526"/>
                  </a:cubicBezTo>
                  <a:cubicBezTo>
                    <a:pt x="29442" y="16526"/>
                    <a:pt x="29671" y="16433"/>
                    <a:pt x="29843" y="16247"/>
                  </a:cubicBezTo>
                  <a:cubicBezTo>
                    <a:pt x="30216" y="15903"/>
                    <a:pt x="30216" y="15330"/>
                    <a:pt x="29843" y="14957"/>
                  </a:cubicBezTo>
                  <a:lnTo>
                    <a:pt x="15166" y="280"/>
                  </a:lnTo>
                  <a:cubicBezTo>
                    <a:pt x="14979" y="93"/>
                    <a:pt x="14743" y="0"/>
                    <a:pt x="14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13"/>
          <p:cNvSpPr/>
          <p:nvPr/>
        </p:nvSpPr>
        <p:spPr>
          <a:xfrm>
            <a:off x="4952850" y="-505451"/>
            <a:ext cx="1223209" cy="1223209"/>
          </a:xfrm>
          <a:custGeom>
            <a:avLst/>
            <a:gdLst/>
            <a:ahLst/>
            <a:cxnLst/>
            <a:rect l="l" t="t" r="r" b="b"/>
            <a:pathLst>
              <a:path w="29900" h="29900" extrusionOk="0">
                <a:moveTo>
                  <a:pt x="14907" y="10807"/>
                </a:moveTo>
                <a:cubicBezTo>
                  <a:pt x="17200" y="10807"/>
                  <a:pt x="19064" y="12671"/>
                  <a:pt x="19035" y="14907"/>
                </a:cubicBezTo>
                <a:cubicBezTo>
                  <a:pt x="19035" y="17171"/>
                  <a:pt x="17172" y="19035"/>
                  <a:pt x="14907" y="19035"/>
                </a:cubicBezTo>
                <a:cubicBezTo>
                  <a:pt x="12642" y="19035"/>
                  <a:pt x="10779" y="17200"/>
                  <a:pt x="10779" y="14907"/>
                </a:cubicBezTo>
                <a:cubicBezTo>
                  <a:pt x="10779" y="12671"/>
                  <a:pt x="12614" y="10807"/>
                  <a:pt x="14907" y="10807"/>
                </a:cubicBezTo>
                <a:close/>
                <a:moveTo>
                  <a:pt x="14936" y="0"/>
                </a:moveTo>
                <a:cubicBezTo>
                  <a:pt x="6708" y="0"/>
                  <a:pt x="0" y="6708"/>
                  <a:pt x="0" y="14964"/>
                </a:cubicBezTo>
                <a:cubicBezTo>
                  <a:pt x="0" y="23191"/>
                  <a:pt x="6708" y="29899"/>
                  <a:pt x="14936" y="29899"/>
                </a:cubicBezTo>
                <a:cubicBezTo>
                  <a:pt x="23192" y="29899"/>
                  <a:pt x="29900" y="23191"/>
                  <a:pt x="29900" y="14964"/>
                </a:cubicBezTo>
                <a:cubicBezTo>
                  <a:pt x="29900" y="6708"/>
                  <a:pt x="23192" y="0"/>
                  <a:pt x="14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13"/>
          <p:cNvGrpSpPr/>
          <p:nvPr/>
        </p:nvGrpSpPr>
        <p:grpSpPr>
          <a:xfrm>
            <a:off x="2438143" y="4713598"/>
            <a:ext cx="1223197" cy="168607"/>
            <a:chOff x="2331500" y="718575"/>
            <a:chExt cx="873650" cy="120425"/>
          </a:xfrm>
        </p:grpSpPr>
        <p:sp>
          <p:nvSpPr>
            <p:cNvPr id="585" name="Google Shape;585;p13"/>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3"/>
          <p:cNvGrpSpPr/>
          <p:nvPr/>
        </p:nvGrpSpPr>
        <p:grpSpPr>
          <a:xfrm>
            <a:off x="8286175" y="4322650"/>
            <a:ext cx="586250" cy="559550"/>
            <a:chOff x="5368025" y="4392575"/>
            <a:chExt cx="586250" cy="559550"/>
          </a:xfrm>
        </p:grpSpPr>
        <p:sp>
          <p:nvSpPr>
            <p:cNvPr id="591" name="Google Shape;591;p13"/>
            <p:cNvSpPr/>
            <p:nvPr/>
          </p:nvSpPr>
          <p:spPr>
            <a:xfrm>
              <a:off x="5368025" y="4392575"/>
              <a:ext cx="541100" cy="513875"/>
            </a:xfrm>
            <a:custGeom>
              <a:avLst/>
              <a:gdLst/>
              <a:ahLst/>
              <a:cxnLst/>
              <a:rect l="l" t="t" r="r" b="b"/>
              <a:pathLst>
                <a:path w="21644" h="20555" extrusionOk="0">
                  <a:moveTo>
                    <a:pt x="15825" y="0"/>
                  </a:moveTo>
                  <a:lnTo>
                    <a:pt x="14506" y="1319"/>
                  </a:lnTo>
                  <a:cubicBezTo>
                    <a:pt x="15280" y="4960"/>
                    <a:pt x="14334" y="8858"/>
                    <a:pt x="11496" y="11696"/>
                  </a:cubicBezTo>
                  <a:cubicBezTo>
                    <a:pt x="9312" y="13858"/>
                    <a:pt x="6452" y="14946"/>
                    <a:pt x="3590" y="14946"/>
                  </a:cubicBezTo>
                  <a:cubicBezTo>
                    <a:pt x="2771" y="14946"/>
                    <a:pt x="1951" y="14856"/>
                    <a:pt x="1147" y="14678"/>
                  </a:cubicBezTo>
                  <a:lnTo>
                    <a:pt x="0" y="15853"/>
                  </a:lnTo>
                  <a:lnTo>
                    <a:pt x="1434" y="17286"/>
                  </a:lnTo>
                  <a:cubicBezTo>
                    <a:pt x="3612" y="19465"/>
                    <a:pt x="6479" y="20554"/>
                    <a:pt x="9346" y="20554"/>
                  </a:cubicBezTo>
                  <a:cubicBezTo>
                    <a:pt x="12213" y="20554"/>
                    <a:pt x="15079" y="19465"/>
                    <a:pt x="17258" y="17286"/>
                  </a:cubicBezTo>
                  <a:cubicBezTo>
                    <a:pt x="21644" y="12900"/>
                    <a:pt x="21644" y="5820"/>
                    <a:pt x="17258" y="1434"/>
                  </a:cubicBezTo>
                  <a:lnTo>
                    <a:pt x="158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5403875" y="4428425"/>
              <a:ext cx="550400" cy="523700"/>
            </a:xfrm>
            <a:custGeom>
              <a:avLst/>
              <a:gdLst/>
              <a:ahLst/>
              <a:cxnLst/>
              <a:rect l="l" t="t" r="r" b="b"/>
              <a:pathLst>
                <a:path w="22016" h="20948" extrusionOk="0">
                  <a:moveTo>
                    <a:pt x="15824" y="0"/>
                  </a:moveTo>
                  <a:cubicBezTo>
                    <a:pt x="20210" y="4386"/>
                    <a:pt x="20210" y="11467"/>
                    <a:pt x="15824" y="15852"/>
                  </a:cubicBezTo>
                  <a:cubicBezTo>
                    <a:pt x="13617" y="18031"/>
                    <a:pt x="10750" y="19120"/>
                    <a:pt x="7890" y="19120"/>
                  </a:cubicBezTo>
                  <a:cubicBezTo>
                    <a:pt x="5031" y="19120"/>
                    <a:pt x="2179" y="18031"/>
                    <a:pt x="0" y="15853"/>
                  </a:cubicBezTo>
                  <a:lnTo>
                    <a:pt x="0" y="15853"/>
                  </a:lnTo>
                  <a:lnTo>
                    <a:pt x="1806" y="17658"/>
                  </a:lnTo>
                  <a:cubicBezTo>
                    <a:pt x="3999" y="19851"/>
                    <a:pt x="6866" y="20948"/>
                    <a:pt x="9732" y="20948"/>
                  </a:cubicBezTo>
                  <a:cubicBezTo>
                    <a:pt x="12599" y="20948"/>
                    <a:pt x="15466" y="19851"/>
                    <a:pt x="17659" y="17658"/>
                  </a:cubicBezTo>
                  <a:cubicBezTo>
                    <a:pt x="22016" y="13301"/>
                    <a:pt x="22016" y="6192"/>
                    <a:pt x="17659" y="1834"/>
                  </a:cubicBezTo>
                  <a:lnTo>
                    <a:pt x="158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5368025" y="4392575"/>
              <a:ext cx="541100" cy="513875"/>
            </a:xfrm>
            <a:custGeom>
              <a:avLst/>
              <a:gdLst/>
              <a:ahLst/>
              <a:cxnLst/>
              <a:rect l="l" t="t" r="r" b="b"/>
              <a:pathLst>
                <a:path w="21644" h="20555" extrusionOk="0">
                  <a:moveTo>
                    <a:pt x="15825" y="0"/>
                  </a:moveTo>
                  <a:lnTo>
                    <a:pt x="15366" y="459"/>
                  </a:lnTo>
                  <a:cubicBezTo>
                    <a:pt x="17516" y="4673"/>
                    <a:pt x="16828" y="9976"/>
                    <a:pt x="13331" y="13474"/>
                  </a:cubicBezTo>
                  <a:cubicBezTo>
                    <a:pt x="11149" y="15656"/>
                    <a:pt x="8286" y="16740"/>
                    <a:pt x="5422" y="16740"/>
                  </a:cubicBezTo>
                  <a:cubicBezTo>
                    <a:pt x="3658" y="16740"/>
                    <a:pt x="1893" y="16329"/>
                    <a:pt x="287" y="15509"/>
                  </a:cubicBezTo>
                  <a:lnTo>
                    <a:pt x="0" y="15853"/>
                  </a:lnTo>
                  <a:lnTo>
                    <a:pt x="1434" y="17286"/>
                  </a:lnTo>
                  <a:cubicBezTo>
                    <a:pt x="3612" y="19465"/>
                    <a:pt x="6479" y="20554"/>
                    <a:pt x="9346" y="20554"/>
                  </a:cubicBezTo>
                  <a:cubicBezTo>
                    <a:pt x="12213" y="20554"/>
                    <a:pt x="15079" y="19465"/>
                    <a:pt x="17258" y="17286"/>
                  </a:cubicBezTo>
                  <a:cubicBezTo>
                    <a:pt x="21644" y="12900"/>
                    <a:pt x="21644" y="5820"/>
                    <a:pt x="17258" y="1434"/>
                  </a:cubicBezTo>
                  <a:lnTo>
                    <a:pt x="158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13"/>
          <p:cNvSpPr/>
          <p:nvPr/>
        </p:nvSpPr>
        <p:spPr>
          <a:xfrm>
            <a:off x="7127413" y="4602425"/>
            <a:ext cx="238675" cy="237950"/>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13"/>
          <p:cNvGrpSpPr/>
          <p:nvPr/>
        </p:nvGrpSpPr>
        <p:grpSpPr>
          <a:xfrm rot="10800000">
            <a:off x="417994" y="1477579"/>
            <a:ext cx="146550" cy="1391296"/>
            <a:chOff x="369275" y="3504150"/>
            <a:chExt cx="73125" cy="694225"/>
          </a:xfrm>
        </p:grpSpPr>
        <p:sp>
          <p:nvSpPr>
            <p:cNvPr id="596" name="Google Shape;596;p13"/>
            <p:cNvSpPr/>
            <p:nvPr/>
          </p:nvSpPr>
          <p:spPr>
            <a:xfrm>
              <a:off x="369275" y="4026525"/>
              <a:ext cx="73125" cy="171850"/>
            </a:xfrm>
            <a:custGeom>
              <a:avLst/>
              <a:gdLst/>
              <a:ahLst/>
              <a:cxnLst/>
              <a:rect l="l" t="t" r="r" b="b"/>
              <a:pathLst>
                <a:path w="2925" h="6874" extrusionOk="0">
                  <a:moveTo>
                    <a:pt x="1431" y="1"/>
                  </a:moveTo>
                  <a:cubicBezTo>
                    <a:pt x="739" y="1"/>
                    <a:pt x="43" y="452"/>
                    <a:pt x="29" y="1341"/>
                  </a:cubicBezTo>
                  <a:cubicBezTo>
                    <a:pt x="0" y="2975"/>
                    <a:pt x="774" y="4924"/>
                    <a:pt x="1491" y="6874"/>
                  </a:cubicBezTo>
                  <a:cubicBezTo>
                    <a:pt x="2236" y="4867"/>
                    <a:pt x="2924" y="2918"/>
                    <a:pt x="2809" y="1284"/>
                  </a:cubicBezTo>
                  <a:cubicBezTo>
                    <a:pt x="2767" y="424"/>
                    <a:pt x="2101" y="1"/>
                    <a:pt x="1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369275" y="3764950"/>
              <a:ext cx="73125" cy="171850"/>
            </a:xfrm>
            <a:custGeom>
              <a:avLst/>
              <a:gdLst/>
              <a:ahLst/>
              <a:cxnLst/>
              <a:rect l="l" t="t" r="r" b="b"/>
              <a:pathLst>
                <a:path w="2925" h="6874" extrusionOk="0">
                  <a:moveTo>
                    <a:pt x="1431" y="0"/>
                  </a:moveTo>
                  <a:cubicBezTo>
                    <a:pt x="739" y="0"/>
                    <a:pt x="43" y="452"/>
                    <a:pt x="29" y="1341"/>
                  </a:cubicBezTo>
                  <a:cubicBezTo>
                    <a:pt x="0" y="2975"/>
                    <a:pt x="774" y="4924"/>
                    <a:pt x="1491" y="6873"/>
                  </a:cubicBezTo>
                  <a:cubicBezTo>
                    <a:pt x="2236" y="4895"/>
                    <a:pt x="2924" y="2917"/>
                    <a:pt x="2809" y="1283"/>
                  </a:cubicBezTo>
                  <a:cubicBezTo>
                    <a:pt x="2767" y="423"/>
                    <a:pt x="210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369275" y="3504150"/>
              <a:ext cx="73125" cy="171775"/>
            </a:xfrm>
            <a:custGeom>
              <a:avLst/>
              <a:gdLst/>
              <a:ahLst/>
              <a:cxnLst/>
              <a:rect l="l" t="t" r="r" b="b"/>
              <a:pathLst>
                <a:path w="2925" h="6871" extrusionOk="0">
                  <a:moveTo>
                    <a:pt x="1439" y="1"/>
                  </a:moveTo>
                  <a:cubicBezTo>
                    <a:pt x="744" y="1"/>
                    <a:pt x="43" y="460"/>
                    <a:pt x="29" y="1367"/>
                  </a:cubicBezTo>
                  <a:cubicBezTo>
                    <a:pt x="0" y="2972"/>
                    <a:pt x="774" y="4950"/>
                    <a:pt x="1491" y="6871"/>
                  </a:cubicBezTo>
                  <a:cubicBezTo>
                    <a:pt x="2236" y="4864"/>
                    <a:pt x="2924" y="2943"/>
                    <a:pt x="2809" y="1281"/>
                  </a:cubicBezTo>
                  <a:cubicBezTo>
                    <a:pt x="2767" y="424"/>
                    <a:pt x="2106" y="1"/>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13"/>
          <p:cNvSpPr txBox="1">
            <a:spLocks noGrp="1"/>
          </p:cNvSpPr>
          <p:nvPr>
            <p:ph type="title" idx="9" hasCustomPrompt="1"/>
          </p:nvPr>
        </p:nvSpPr>
        <p:spPr>
          <a:xfrm>
            <a:off x="886828" y="1659575"/>
            <a:ext cx="1223100" cy="8535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6000"/>
              <a:buNone/>
              <a:defRPr sz="6000">
                <a:latin typeface="Staatliches"/>
                <a:ea typeface="Staatliches"/>
                <a:cs typeface="Staatliches"/>
                <a:sym typeface="Staatliche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00" name="Google Shape;600;p13"/>
          <p:cNvSpPr txBox="1">
            <a:spLocks noGrp="1"/>
          </p:cNvSpPr>
          <p:nvPr>
            <p:ph type="title" idx="13" hasCustomPrompt="1"/>
          </p:nvPr>
        </p:nvSpPr>
        <p:spPr>
          <a:xfrm>
            <a:off x="886828" y="3454763"/>
            <a:ext cx="1223100" cy="853500"/>
          </a:xfrm>
          <a:prstGeom prst="rect">
            <a:avLst/>
          </a:prstGeom>
          <a:noFill/>
          <a:ln>
            <a:noFill/>
          </a:ln>
        </p:spPr>
        <p:txBody>
          <a:bodyPr spcFirstLastPara="1" wrap="square" lIns="91425" tIns="91425" rIns="91425" bIns="91425" anchor="ctr" anchorCtr="0">
            <a:noAutofit/>
          </a:bodyPr>
          <a:lstStyle>
            <a:lvl1pPr marL="0" marR="0" lvl="0" indent="-381000" algn="ctr" rtl="0">
              <a:lnSpc>
                <a:spcPct val="100000"/>
              </a:lnSpc>
              <a:spcBef>
                <a:spcPts val="0"/>
              </a:spcBef>
              <a:spcAft>
                <a:spcPts val="0"/>
              </a:spcAft>
              <a:buSzPts val="6000"/>
              <a:buChar char="●"/>
              <a:defRPr sz="6000">
                <a:latin typeface="Staatliches"/>
                <a:ea typeface="Staatliches"/>
                <a:cs typeface="Staatliches"/>
                <a:sym typeface="Staatliches"/>
              </a:defRPr>
            </a:lvl1pPr>
            <a:lvl2pPr lvl="1" algn="ctr" rtl="0">
              <a:spcBef>
                <a:spcPts val="0"/>
              </a:spcBef>
              <a:spcAft>
                <a:spcPts val="0"/>
              </a:spcAft>
              <a:buSzPts val="6000"/>
              <a:buChar char="○"/>
              <a:defRPr sz="6000"/>
            </a:lvl2pPr>
            <a:lvl3pPr lvl="2" algn="ctr" rtl="0">
              <a:spcBef>
                <a:spcPts val="0"/>
              </a:spcBef>
              <a:spcAft>
                <a:spcPts val="0"/>
              </a:spcAft>
              <a:buSzPts val="6000"/>
              <a:buChar char="■"/>
              <a:defRPr sz="6000"/>
            </a:lvl3pPr>
            <a:lvl4pPr lvl="3" algn="ctr" rtl="0">
              <a:spcBef>
                <a:spcPts val="0"/>
              </a:spcBef>
              <a:spcAft>
                <a:spcPts val="0"/>
              </a:spcAft>
              <a:buSzPts val="6000"/>
              <a:buChar char="●"/>
              <a:defRPr sz="6000"/>
            </a:lvl4pPr>
            <a:lvl5pPr lvl="4" algn="ctr" rtl="0">
              <a:spcBef>
                <a:spcPts val="0"/>
              </a:spcBef>
              <a:spcAft>
                <a:spcPts val="0"/>
              </a:spcAft>
              <a:buSzPts val="6000"/>
              <a:buChar char="○"/>
              <a:defRPr sz="6000"/>
            </a:lvl5pPr>
            <a:lvl6pPr lvl="5" algn="ctr" rtl="0">
              <a:spcBef>
                <a:spcPts val="0"/>
              </a:spcBef>
              <a:spcAft>
                <a:spcPts val="0"/>
              </a:spcAft>
              <a:buSzPts val="6000"/>
              <a:buChar char="■"/>
              <a:defRPr sz="6000"/>
            </a:lvl6pPr>
            <a:lvl7pPr lvl="6" algn="ctr" rtl="0">
              <a:spcBef>
                <a:spcPts val="0"/>
              </a:spcBef>
              <a:spcAft>
                <a:spcPts val="0"/>
              </a:spcAft>
              <a:buSzPts val="6000"/>
              <a:buChar char="●"/>
              <a:defRPr sz="6000"/>
            </a:lvl7pPr>
            <a:lvl8pPr lvl="7" algn="ctr" rtl="0">
              <a:spcBef>
                <a:spcPts val="0"/>
              </a:spcBef>
              <a:spcAft>
                <a:spcPts val="0"/>
              </a:spcAft>
              <a:buSzPts val="6000"/>
              <a:buChar char="○"/>
              <a:defRPr sz="6000"/>
            </a:lvl8pPr>
            <a:lvl9pPr lvl="8" algn="ctr" rtl="0">
              <a:spcBef>
                <a:spcPts val="0"/>
              </a:spcBef>
              <a:spcAft>
                <a:spcPts val="0"/>
              </a:spcAft>
              <a:buSzPts val="6000"/>
              <a:buChar char="■"/>
              <a:defRPr sz="6000"/>
            </a:lvl9pPr>
          </a:lstStyle>
          <a:p>
            <a:r>
              <a:t>xx%</a:t>
            </a:r>
          </a:p>
        </p:txBody>
      </p:sp>
      <p:sp>
        <p:nvSpPr>
          <p:cNvPr id="601" name="Google Shape;601;p13"/>
          <p:cNvSpPr txBox="1">
            <a:spLocks noGrp="1"/>
          </p:cNvSpPr>
          <p:nvPr>
            <p:ph type="title" idx="14" hasCustomPrompt="1"/>
          </p:nvPr>
        </p:nvSpPr>
        <p:spPr>
          <a:xfrm>
            <a:off x="4751510" y="1659725"/>
            <a:ext cx="1223100" cy="853500"/>
          </a:xfrm>
          <a:prstGeom prst="rect">
            <a:avLst/>
          </a:prstGeom>
          <a:noFill/>
          <a:ln>
            <a:noFill/>
          </a:ln>
        </p:spPr>
        <p:txBody>
          <a:bodyPr spcFirstLastPara="1" wrap="square" lIns="91425" tIns="91425" rIns="91425" bIns="91425" anchor="ctr" anchorCtr="0">
            <a:noAutofit/>
          </a:bodyPr>
          <a:lstStyle>
            <a:lvl1pPr marL="0" marR="0" lvl="0" indent="-381000" algn="ctr" rtl="0">
              <a:lnSpc>
                <a:spcPct val="100000"/>
              </a:lnSpc>
              <a:spcBef>
                <a:spcPts val="0"/>
              </a:spcBef>
              <a:spcAft>
                <a:spcPts val="0"/>
              </a:spcAft>
              <a:buSzPts val="6000"/>
              <a:buChar char="●"/>
              <a:defRPr sz="6000">
                <a:latin typeface="Staatliches"/>
                <a:ea typeface="Staatliches"/>
                <a:cs typeface="Staatliches"/>
                <a:sym typeface="Staatliches"/>
              </a:defRPr>
            </a:lvl1pPr>
            <a:lvl2pPr lvl="1" algn="ctr" rtl="0">
              <a:spcBef>
                <a:spcPts val="0"/>
              </a:spcBef>
              <a:spcAft>
                <a:spcPts val="0"/>
              </a:spcAft>
              <a:buSzPts val="6000"/>
              <a:buChar char="○"/>
              <a:defRPr sz="6000"/>
            </a:lvl2pPr>
            <a:lvl3pPr lvl="2" algn="ctr" rtl="0">
              <a:spcBef>
                <a:spcPts val="0"/>
              </a:spcBef>
              <a:spcAft>
                <a:spcPts val="0"/>
              </a:spcAft>
              <a:buSzPts val="6000"/>
              <a:buChar char="■"/>
              <a:defRPr sz="6000"/>
            </a:lvl3pPr>
            <a:lvl4pPr lvl="3" algn="ctr" rtl="0">
              <a:spcBef>
                <a:spcPts val="0"/>
              </a:spcBef>
              <a:spcAft>
                <a:spcPts val="0"/>
              </a:spcAft>
              <a:buSzPts val="6000"/>
              <a:buChar char="●"/>
              <a:defRPr sz="6000"/>
            </a:lvl4pPr>
            <a:lvl5pPr lvl="4" algn="ctr" rtl="0">
              <a:spcBef>
                <a:spcPts val="0"/>
              </a:spcBef>
              <a:spcAft>
                <a:spcPts val="0"/>
              </a:spcAft>
              <a:buSzPts val="6000"/>
              <a:buChar char="○"/>
              <a:defRPr sz="6000"/>
            </a:lvl5pPr>
            <a:lvl6pPr lvl="5" algn="ctr" rtl="0">
              <a:spcBef>
                <a:spcPts val="0"/>
              </a:spcBef>
              <a:spcAft>
                <a:spcPts val="0"/>
              </a:spcAft>
              <a:buSzPts val="6000"/>
              <a:buChar char="■"/>
              <a:defRPr sz="6000"/>
            </a:lvl6pPr>
            <a:lvl7pPr lvl="6" algn="ctr" rtl="0">
              <a:spcBef>
                <a:spcPts val="0"/>
              </a:spcBef>
              <a:spcAft>
                <a:spcPts val="0"/>
              </a:spcAft>
              <a:buSzPts val="6000"/>
              <a:buChar char="●"/>
              <a:defRPr sz="6000"/>
            </a:lvl7pPr>
            <a:lvl8pPr lvl="7" algn="ctr" rtl="0">
              <a:spcBef>
                <a:spcPts val="0"/>
              </a:spcBef>
              <a:spcAft>
                <a:spcPts val="0"/>
              </a:spcAft>
              <a:buSzPts val="6000"/>
              <a:buChar char="○"/>
              <a:defRPr sz="6000"/>
            </a:lvl8pPr>
            <a:lvl9pPr lvl="8" algn="ctr" rtl="0">
              <a:spcBef>
                <a:spcPts val="0"/>
              </a:spcBef>
              <a:spcAft>
                <a:spcPts val="0"/>
              </a:spcAft>
              <a:buSzPts val="6000"/>
              <a:buChar char="■"/>
              <a:defRPr sz="6000"/>
            </a:lvl9pPr>
          </a:lstStyle>
          <a:p>
            <a:r>
              <a:t>xx%</a:t>
            </a:r>
          </a:p>
        </p:txBody>
      </p:sp>
      <p:sp>
        <p:nvSpPr>
          <p:cNvPr id="602" name="Google Shape;602;p13"/>
          <p:cNvSpPr txBox="1">
            <a:spLocks noGrp="1"/>
          </p:cNvSpPr>
          <p:nvPr>
            <p:ph type="title" idx="15" hasCustomPrompt="1"/>
          </p:nvPr>
        </p:nvSpPr>
        <p:spPr>
          <a:xfrm>
            <a:off x="4751510" y="3454925"/>
            <a:ext cx="1223100" cy="853500"/>
          </a:xfrm>
          <a:prstGeom prst="rect">
            <a:avLst/>
          </a:prstGeom>
          <a:noFill/>
          <a:ln>
            <a:noFill/>
          </a:ln>
        </p:spPr>
        <p:txBody>
          <a:bodyPr spcFirstLastPara="1" wrap="square" lIns="91425" tIns="91425" rIns="91425" bIns="91425" anchor="ctr" anchorCtr="0">
            <a:noAutofit/>
          </a:bodyPr>
          <a:lstStyle>
            <a:lvl1pPr marL="0" marR="0" lvl="0" indent="-381000" algn="ctr" rtl="0">
              <a:lnSpc>
                <a:spcPct val="100000"/>
              </a:lnSpc>
              <a:spcBef>
                <a:spcPts val="0"/>
              </a:spcBef>
              <a:spcAft>
                <a:spcPts val="0"/>
              </a:spcAft>
              <a:buSzPts val="6000"/>
              <a:buChar char="●"/>
              <a:defRPr sz="6000">
                <a:latin typeface="Staatliches"/>
                <a:ea typeface="Staatliches"/>
                <a:cs typeface="Staatliches"/>
                <a:sym typeface="Staatliches"/>
              </a:defRPr>
            </a:lvl1pPr>
            <a:lvl2pPr lvl="1" algn="ctr" rtl="0">
              <a:spcBef>
                <a:spcPts val="0"/>
              </a:spcBef>
              <a:spcAft>
                <a:spcPts val="0"/>
              </a:spcAft>
              <a:buSzPts val="6000"/>
              <a:buChar char="○"/>
              <a:defRPr sz="6000"/>
            </a:lvl2pPr>
            <a:lvl3pPr lvl="2" algn="ctr" rtl="0">
              <a:spcBef>
                <a:spcPts val="0"/>
              </a:spcBef>
              <a:spcAft>
                <a:spcPts val="0"/>
              </a:spcAft>
              <a:buSzPts val="6000"/>
              <a:buChar char="■"/>
              <a:defRPr sz="6000"/>
            </a:lvl3pPr>
            <a:lvl4pPr lvl="3" algn="ctr" rtl="0">
              <a:spcBef>
                <a:spcPts val="0"/>
              </a:spcBef>
              <a:spcAft>
                <a:spcPts val="0"/>
              </a:spcAft>
              <a:buSzPts val="6000"/>
              <a:buChar char="●"/>
              <a:defRPr sz="6000"/>
            </a:lvl4pPr>
            <a:lvl5pPr lvl="4" algn="ctr" rtl="0">
              <a:spcBef>
                <a:spcPts val="0"/>
              </a:spcBef>
              <a:spcAft>
                <a:spcPts val="0"/>
              </a:spcAft>
              <a:buSzPts val="6000"/>
              <a:buChar char="○"/>
              <a:defRPr sz="6000"/>
            </a:lvl5pPr>
            <a:lvl6pPr lvl="5" algn="ctr" rtl="0">
              <a:spcBef>
                <a:spcPts val="0"/>
              </a:spcBef>
              <a:spcAft>
                <a:spcPts val="0"/>
              </a:spcAft>
              <a:buSzPts val="6000"/>
              <a:buChar char="■"/>
              <a:defRPr sz="6000"/>
            </a:lvl6pPr>
            <a:lvl7pPr lvl="6" algn="ctr" rtl="0">
              <a:spcBef>
                <a:spcPts val="0"/>
              </a:spcBef>
              <a:spcAft>
                <a:spcPts val="0"/>
              </a:spcAft>
              <a:buSzPts val="6000"/>
              <a:buChar char="●"/>
              <a:defRPr sz="6000"/>
            </a:lvl7pPr>
            <a:lvl8pPr lvl="7" algn="ctr" rtl="0">
              <a:spcBef>
                <a:spcPts val="0"/>
              </a:spcBef>
              <a:spcAft>
                <a:spcPts val="0"/>
              </a:spcAft>
              <a:buSzPts val="6000"/>
              <a:buChar char="○"/>
              <a:defRPr sz="6000"/>
            </a:lvl8pPr>
            <a:lvl9pPr lvl="8" algn="ctr" rtl="0">
              <a:spcBef>
                <a:spcPts val="0"/>
              </a:spcBef>
              <a:spcAft>
                <a:spcPts val="0"/>
              </a:spcAft>
              <a:buSzPts val="6000"/>
              <a:buChar char="■"/>
              <a:defRPr sz="6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CUSTOM_24">
    <p:spTree>
      <p:nvGrpSpPr>
        <p:cNvPr id="1" name="Shape 710"/>
        <p:cNvGrpSpPr/>
        <p:nvPr/>
      </p:nvGrpSpPr>
      <p:grpSpPr>
        <a:xfrm>
          <a:off x="0" y="0"/>
          <a:ext cx="0" cy="0"/>
          <a:chOff x="0" y="0"/>
          <a:chExt cx="0" cy="0"/>
        </a:xfrm>
      </p:grpSpPr>
      <p:grpSp>
        <p:nvGrpSpPr>
          <p:cNvPr id="711" name="Google Shape;711;p16"/>
          <p:cNvGrpSpPr/>
          <p:nvPr/>
        </p:nvGrpSpPr>
        <p:grpSpPr>
          <a:xfrm>
            <a:off x="170425" y="211900"/>
            <a:ext cx="8729725" cy="4715750"/>
            <a:chOff x="170425" y="211900"/>
            <a:chExt cx="8729725" cy="4715750"/>
          </a:xfrm>
        </p:grpSpPr>
        <p:sp>
          <p:nvSpPr>
            <p:cNvPr id="712" name="Google Shape;712;p16"/>
            <p:cNvSpPr/>
            <p:nvPr/>
          </p:nvSpPr>
          <p:spPr>
            <a:xfrm>
              <a:off x="192650" y="211900"/>
              <a:ext cx="8707500" cy="471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3" name="Google Shape;713;p16"/>
            <p:cNvGrpSpPr/>
            <p:nvPr/>
          </p:nvGrpSpPr>
          <p:grpSpPr>
            <a:xfrm>
              <a:off x="192051" y="431324"/>
              <a:ext cx="8707190" cy="4284462"/>
              <a:chOff x="-20400" y="215838"/>
              <a:chExt cx="9184800" cy="4711825"/>
            </a:xfrm>
          </p:grpSpPr>
          <p:cxnSp>
            <p:nvCxnSpPr>
              <p:cNvPr id="714" name="Google Shape;714;p16"/>
              <p:cNvCxnSpPr/>
              <p:nvPr/>
            </p:nvCxnSpPr>
            <p:spPr>
              <a:xfrm>
                <a:off x="-20400" y="21583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15" name="Google Shape;715;p16"/>
              <p:cNvCxnSpPr/>
              <p:nvPr/>
            </p:nvCxnSpPr>
            <p:spPr>
              <a:xfrm>
                <a:off x="-20400" y="45142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16" name="Google Shape;716;p16"/>
              <p:cNvCxnSpPr/>
              <p:nvPr/>
            </p:nvCxnSpPr>
            <p:spPr>
              <a:xfrm>
                <a:off x="-20400" y="68702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17" name="Google Shape;717;p16"/>
              <p:cNvCxnSpPr/>
              <p:nvPr/>
            </p:nvCxnSpPr>
            <p:spPr>
              <a:xfrm>
                <a:off x="-20400" y="92261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18" name="Google Shape;718;p16"/>
              <p:cNvCxnSpPr/>
              <p:nvPr/>
            </p:nvCxnSpPr>
            <p:spPr>
              <a:xfrm>
                <a:off x="-20400" y="115820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19" name="Google Shape;719;p16"/>
              <p:cNvCxnSpPr/>
              <p:nvPr/>
            </p:nvCxnSpPr>
            <p:spPr>
              <a:xfrm>
                <a:off x="-20400" y="139379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0" name="Google Shape;720;p16"/>
              <p:cNvCxnSpPr/>
              <p:nvPr/>
            </p:nvCxnSpPr>
            <p:spPr>
              <a:xfrm>
                <a:off x="-20400" y="162938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1" name="Google Shape;721;p16"/>
              <p:cNvCxnSpPr/>
              <p:nvPr/>
            </p:nvCxnSpPr>
            <p:spPr>
              <a:xfrm>
                <a:off x="-20400" y="186497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2" name="Google Shape;722;p16"/>
              <p:cNvCxnSpPr/>
              <p:nvPr/>
            </p:nvCxnSpPr>
            <p:spPr>
              <a:xfrm>
                <a:off x="-20400" y="210056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3" name="Google Shape;723;p16"/>
              <p:cNvCxnSpPr/>
              <p:nvPr/>
            </p:nvCxnSpPr>
            <p:spPr>
              <a:xfrm>
                <a:off x="-20400" y="233615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4" name="Google Shape;724;p16"/>
              <p:cNvCxnSpPr/>
              <p:nvPr/>
            </p:nvCxnSpPr>
            <p:spPr>
              <a:xfrm>
                <a:off x="-20400" y="257175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5" name="Google Shape;725;p16"/>
              <p:cNvCxnSpPr/>
              <p:nvPr/>
            </p:nvCxnSpPr>
            <p:spPr>
              <a:xfrm>
                <a:off x="-20400" y="280734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6" name="Google Shape;726;p16"/>
              <p:cNvCxnSpPr/>
              <p:nvPr/>
            </p:nvCxnSpPr>
            <p:spPr>
              <a:xfrm>
                <a:off x="-20400" y="3042933"/>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7" name="Google Shape;727;p16"/>
              <p:cNvCxnSpPr/>
              <p:nvPr/>
            </p:nvCxnSpPr>
            <p:spPr>
              <a:xfrm>
                <a:off x="-20400" y="3278524"/>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8" name="Google Shape;728;p16"/>
              <p:cNvCxnSpPr/>
              <p:nvPr/>
            </p:nvCxnSpPr>
            <p:spPr>
              <a:xfrm>
                <a:off x="-20400" y="3514115"/>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29" name="Google Shape;729;p16"/>
              <p:cNvCxnSpPr/>
              <p:nvPr/>
            </p:nvCxnSpPr>
            <p:spPr>
              <a:xfrm>
                <a:off x="-20400" y="3749706"/>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30" name="Google Shape;730;p16"/>
              <p:cNvCxnSpPr/>
              <p:nvPr/>
            </p:nvCxnSpPr>
            <p:spPr>
              <a:xfrm>
                <a:off x="-20400" y="3985298"/>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31" name="Google Shape;731;p16"/>
              <p:cNvCxnSpPr/>
              <p:nvPr/>
            </p:nvCxnSpPr>
            <p:spPr>
              <a:xfrm>
                <a:off x="-20400" y="4220889"/>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32" name="Google Shape;732;p16"/>
              <p:cNvCxnSpPr/>
              <p:nvPr/>
            </p:nvCxnSpPr>
            <p:spPr>
              <a:xfrm>
                <a:off x="-20400" y="4456480"/>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33" name="Google Shape;733;p16"/>
              <p:cNvCxnSpPr/>
              <p:nvPr/>
            </p:nvCxnSpPr>
            <p:spPr>
              <a:xfrm>
                <a:off x="-20400" y="4692071"/>
                <a:ext cx="9184800" cy="0"/>
              </a:xfrm>
              <a:prstGeom prst="straightConnector1">
                <a:avLst/>
              </a:prstGeom>
              <a:noFill/>
              <a:ln w="9525" cap="flat" cmpd="sng">
                <a:solidFill>
                  <a:srgbClr val="D9D9D9"/>
                </a:solidFill>
                <a:prstDash val="solid"/>
                <a:round/>
                <a:headEnd type="none" w="med" len="med"/>
                <a:tailEnd type="none" w="med" len="med"/>
              </a:ln>
            </p:spPr>
          </p:cxnSp>
          <p:cxnSp>
            <p:nvCxnSpPr>
              <p:cNvPr id="734" name="Google Shape;734;p16"/>
              <p:cNvCxnSpPr/>
              <p:nvPr/>
            </p:nvCxnSpPr>
            <p:spPr>
              <a:xfrm>
                <a:off x="-20400" y="4927663"/>
                <a:ext cx="9184800" cy="0"/>
              </a:xfrm>
              <a:prstGeom prst="straightConnector1">
                <a:avLst/>
              </a:prstGeom>
              <a:noFill/>
              <a:ln w="9525" cap="flat" cmpd="sng">
                <a:solidFill>
                  <a:srgbClr val="D9D9D9"/>
                </a:solidFill>
                <a:prstDash val="solid"/>
                <a:round/>
                <a:headEnd type="none" w="med" len="med"/>
                <a:tailEnd type="none" w="med" len="med"/>
              </a:ln>
            </p:spPr>
          </p:cxnSp>
        </p:grpSp>
        <p:cxnSp>
          <p:nvCxnSpPr>
            <p:cNvPr id="735" name="Google Shape;735;p16"/>
            <p:cNvCxnSpPr/>
            <p:nvPr/>
          </p:nvCxnSpPr>
          <p:spPr>
            <a:xfrm>
              <a:off x="519747" y="215850"/>
              <a:ext cx="0" cy="4711800"/>
            </a:xfrm>
            <a:prstGeom prst="straightConnector1">
              <a:avLst/>
            </a:prstGeom>
            <a:noFill/>
            <a:ln w="9525" cap="flat" cmpd="sng">
              <a:solidFill>
                <a:srgbClr val="D9D9D9"/>
              </a:solidFill>
              <a:prstDash val="solid"/>
              <a:round/>
              <a:headEnd type="none" w="med" len="med"/>
              <a:tailEnd type="none" w="med" len="med"/>
            </a:ln>
          </p:spPr>
        </p:cxnSp>
        <p:grpSp>
          <p:nvGrpSpPr>
            <p:cNvPr id="736" name="Google Shape;736;p16"/>
            <p:cNvGrpSpPr/>
            <p:nvPr/>
          </p:nvGrpSpPr>
          <p:grpSpPr>
            <a:xfrm>
              <a:off x="170425" y="327450"/>
              <a:ext cx="154200" cy="4488600"/>
              <a:chOff x="-77050" y="386875"/>
              <a:chExt cx="154200" cy="4488600"/>
            </a:xfrm>
          </p:grpSpPr>
          <p:sp>
            <p:nvSpPr>
              <p:cNvPr id="737" name="Google Shape;737;p16"/>
              <p:cNvSpPr/>
              <p:nvPr/>
            </p:nvSpPr>
            <p:spPr>
              <a:xfrm>
                <a:off x="-77050" y="3868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77050" y="780911"/>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77050" y="1174948"/>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77050" y="1568984"/>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6"/>
              <p:cNvSpPr/>
              <p:nvPr/>
            </p:nvSpPr>
            <p:spPr>
              <a:xfrm>
                <a:off x="-77050" y="196302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6"/>
              <p:cNvSpPr/>
              <p:nvPr/>
            </p:nvSpPr>
            <p:spPr>
              <a:xfrm>
                <a:off x="-77050" y="2357057"/>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77050" y="2751093"/>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77050" y="3145130"/>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77050" y="3539166"/>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6"/>
              <p:cNvSpPr/>
              <p:nvPr/>
            </p:nvSpPr>
            <p:spPr>
              <a:xfrm>
                <a:off x="-77050" y="3933202"/>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6"/>
              <p:cNvSpPr/>
              <p:nvPr/>
            </p:nvSpPr>
            <p:spPr>
              <a:xfrm>
                <a:off x="-77050" y="4327239"/>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77050" y="4721275"/>
                <a:ext cx="154200" cy="1542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9" name="Google Shape;749;p16"/>
          <p:cNvSpPr txBox="1">
            <a:spLocks noGrp="1"/>
          </p:cNvSpPr>
          <p:nvPr>
            <p:ph type="subTitle" idx="1"/>
          </p:nvPr>
        </p:nvSpPr>
        <p:spPr>
          <a:xfrm>
            <a:off x="1670588" y="3404475"/>
            <a:ext cx="2378700" cy="3750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200"/>
              <a:buFont typeface="Balsamiq Sans"/>
              <a:buNone/>
              <a:defRPr sz="22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0" name="Google Shape;750;p16"/>
          <p:cNvSpPr txBox="1">
            <a:spLocks noGrp="1"/>
          </p:cNvSpPr>
          <p:nvPr>
            <p:ph type="subTitle" idx="2"/>
          </p:nvPr>
        </p:nvSpPr>
        <p:spPr>
          <a:xfrm>
            <a:off x="1670600" y="3779325"/>
            <a:ext cx="2378700" cy="627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1400"/>
              <a:buNone/>
              <a:defRPr sz="1400">
                <a:latin typeface="Montserrat Medium"/>
                <a:ea typeface="Montserrat Medium"/>
                <a:cs typeface="Montserrat Medium"/>
                <a:sym typeface="Montserrat Medium"/>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1" name="Google Shape;751;p16"/>
          <p:cNvSpPr txBox="1">
            <a:spLocks noGrp="1"/>
          </p:cNvSpPr>
          <p:nvPr>
            <p:ph type="subTitle" idx="3"/>
          </p:nvPr>
        </p:nvSpPr>
        <p:spPr>
          <a:xfrm>
            <a:off x="5094713" y="3404475"/>
            <a:ext cx="2378700" cy="3750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200"/>
              <a:buFont typeface="Balsamiq Sans"/>
              <a:buNone/>
              <a:defRPr sz="22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2" name="Google Shape;752;p16"/>
          <p:cNvSpPr txBox="1">
            <a:spLocks noGrp="1"/>
          </p:cNvSpPr>
          <p:nvPr>
            <p:ph type="subTitle" idx="4"/>
          </p:nvPr>
        </p:nvSpPr>
        <p:spPr>
          <a:xfrm>
            <a:off x="5094725" y="3779325"/>
            <a:ext cx="2378700" cy="627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1400"/>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3" name="Google Shape;753;p16"/>
          <p:cNvSpPr/>
          <p:nvPr/>
        </p:nvSpPr>
        <p:spPr>
          <a:xfrm>
            <a:off x="1659279" y="4533950"/>
            <a:ext cx="1229705" cy="1230451"/>
          </a:xfrm>
          <a:custGeom>
            <a:avLst/>
            <a:gdLst/>
            <a:ahLst/>
            <a:cxnLst/>
            <a:rect l="l" t="t" r="r" b="b"/>
            <a:pathLst>
              <a:path w="47788" h="47817" extrusionOk="0">
                <a:moveTo>
                  <a:pt x="23909" y="17286"/>
                </a:moveTo>
                <a:cubicBezTo>
                  <a:pt x="27521" y="17286"/>
                  <a:pt x="30502" y="20239"/>
                  <a:pt x="30531" y="23908"/>
                </a:cubicBezTo>
                <a:cubicBezTo>
                  <a:pt x="30531" y="27549"/>
                  <a:pt x="27549" y="30530"/>
                  <a:pt x="23909" y="30530"/>
                </a:cubicBezTo>
                <a:cubicBezTo>
                  <a:pt x="20239" y="30530"/>
                  <a:pt x="17258" y="27549"/>
                  <a:pt x="17258" y="23908"/>
                </a:cubicBezTo>
                <a:cubicBezTo>
                  <a:pt x="17258" y="20239"/>
                  <a:pt x="20239" y="17286"/>
                  <a:pt x="23909" y="17286"/>
                </a:cubicBezTo>
                <a:close/>
                <a:moveTo>
                  <a:pt x="23880" y="0"/>
                </a:moveTo>
                <a:cubicBezTo>
                  <a:pt x="10693" y="0"/>
                  <a:pt x="0" y="10722"/>
                  <a:pt x="0" y="23908"/>
                </a:cubicBezTo>
                <a:cubicBezTo>
                  <a:pt x="0" y="37095"/>
                  <a:pt x="10693" y="47816"/>
                  <a:pt x="23880" y="47816"/>
                </a:cubicBezTo>
                <a:cubicBezTo>
                  <a:pt x="37095" y="47816"/>
                  <a:pt x="47788" y="37095"/>
                  <a:pt x="47788" y="23908"/>
                </a:cubicBezTo>
                <a:cubicBezTo>
                  <a:pt x="47788" y="10693"/>
                  <a:pt x="37095" y="0"/>
                  <a:pt x="23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6"/>
          <p:cNvSpPr/>
          <p:nvPr/>
        </p:nvSpPr>
        <p:spPr>
          <a:xfrm>
            <a:off x="6272827" y="-1390431"/>
            <a:ext cx="2154065" cy="2157562"/>
          </a:xfrm>
          <a:custGeom>
            <a:avLst/>
            <a:gdLst/>
            <a:ahLst/>
            <a:cxnLst/>
            <a:rect l="l" t="t" r="r" b="b"/>
            <a:pathLst>
              <a:path w="48619" h="48591" extrusionOk="0">
                <a:moveTo>
                  <a:pt x="24281" y="8314"/>
                </a:moveTo>
                <a:cubicBezTo>
                  <a:pt x="33139" y="8314"/>
                  <a:pt x="40306" y="15480"/>
                  <a:pt x="40306" y="24338"/>
                </a:cubicBezTo>
                <a:cubicBezTo>
                  <a:pt x="40306" y="33196"/>
                  <a:pt x="33139" y="40363"/>
                  <a:pt x="24281" y="40363"/>
                </a:cubicBezTo>
                <a:cubicBezTo>
                  <a:pt x="15423" y="40363"/>
                  <a:pt x="8256" y="33196"/>
                  <a:pt x="8256" y="24338"/>
                </a:cubicBezTo>
                <a:cubicBezTo>
                  <a:pt x="8256" y="15480"/>
                  <a:pt x="15423" y="8314"/>
                  <a:pt x="24281" y="8314"/>
                </a:cubicBezTo>
                <a:close/>
                <a:moveTo>
                  <a:pt x="24281" y="0"/>
                </a:moveTo>
                <a:cubicBezTo>
                  <a:pt x="10865" y="0"/>
                  <a:pt x="0" y="10894"/>
                  <a:pt x="0" y="24310"/>
                </a:cubicBezTo>
                <a:cubicBezTo>
                  <a:pt x="0" y="37754"/>
                  <a:pt x="10894" y="48590"/>
                  <a:pt x="24281" y="48590"/>
                </a:cubicBezTo>
                <a:cubicBezTo>
                  <a:pt x="37726" y="48590"/>
                  <a:pt x="48590" y="37697"/>
                  <a:pt x="48590" y="24310"/>
                </a:cubicBezTo>
                <a:cubicBezTo>
                  <a:pt x="48619" y="10894"/>
                  <a:pt x="37726" y="0"/>
                  <a:pt x="242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16"/>
          <p:cNvGrpSpPr/>
          <p:nvPr/>
        </p:nvGrpSpPr>
        <p:grpSpPr>
          <a:xfrm>
            <a:off x="3690920" y="643202"/>
            <a:ext cx="1279373" cy="176350"/>
            <a:chOff x="2331500" y="718575"/>
            <a:chExt cx="873650" cy="120425"/>
          </a:xfrm>
        </p:grpSpPr>
        <p:sp>
          <p:nvSpPr>
            <p:cNvPr id="756" name="Google Shape;756;p16"/>
            <p:cNvSpPr/>
            <p:nvPr/>
          </p:nvSpPr>
          <p:spPr>
            <a:xfrm>
              <a:off x="2331500" y="718575"/>
              <a:ext cx="124000" cy="120425"/>
            </a:xfrm>
            <a:custGeom>
              <a:avLst/>
              <a:gdLst/>
              <a:ahLst/>
              <a:cxnLst/>
              <a:rect l="l" t="t" r="r" b="b"/>
              <a:pathLst>
                <a:path w="4960" h="4817" extrusionOk="0">
                  <a:moveTo>
                    <a:pt x="832" y="1"/>
                  </a:moveTo>
                  <a:cubicBezTo>
                    <a:pt x="631" y="1"/>
                    <a:pt x="431" y="73"/>
                    <a:pt x="287" y="216"/>
                  </a:cubicBezTo>
                  <a:cubicBezTo>
                    <a:pt x="1" y="503"/>
                    <a:pt x="1" y="1019"/>
                    <a:pt x="287" y="1305"/>
                  </a:cubicBezTo>
                  <a:lnTo>
                    <a:pt x="1405" y="2423"/>
                  </a:lnTo>
                  <a:lnTo>
                    <a:pt x="287" y="3513"/>
                  </a:lnTo>
                  <a:cubicBezTo>
                    <a:pt x="1" y="3799"/>
                    <a:pt x="1" y="4315"/>
                    <a:pt x="287" y="4602"/>
                  </a:cubicBezTo>
                  <a:cubicBezTo>
                    <a:pt x="431" y="4745"/>
                    <a:pt x="631" y="4817"/>
                    <a:pt x="832" y="4817"/>
                  </a:cubicBezTo>
                  <a:cubicBezTo>
                    <a:pt x="1033" y="4817"/>
                    <a:pt x="1233" y="4745"/>
                    <a:pt x="1377" y="4602"/>
                  </a:cubicBezTo>
                  <a:lnTo>
                    <a:pt x="2495" y="3484"/>
                  </a:lnTo>
                  <a:lnTo>
                    <a:pt x="3584" y="4602"/>
                  </a:lnTo>
                  <a:cubicBezTo>
                    <a:pt x="3727" y="4745"/>
                    <a:pt x="3928" y="4817"/>
                    <a:pt x="4129" y="4817"/>
                  </a:cubicBezTo>
                  <a:cubicBezTo>
                    <a:pt x="4329"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29" y="1"/>
                    <a:pt x="4129" y="1"/>
                  </a:cubicBezTo>
                  <a:cubicBezTo>
                    <a:pt x="3928" y="1"/>
                    <a:pt x="3727" y="73"/>
                    <a:pt x="3584" y="216"/>
                  </a:cubicBezTo>
                  <a:lnTo>
                    <a:pt x="2495" y="1334"/>
                  </a:lnTo>
                  <a:lnTo>
                    <a:pt x="1377" y="216"/>
                  </a:lnTo>
                  <a:cubicBezTo>
                    <a:pt x="1233"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6"/>
            <p:cNvSpPr/>
            <p:nvPr/>
          </p:nvSpPr>
          <p:spPr>
            <a:xfrm>
              <a:off x="2518550" y="718575"/>
              <a:ext cx="124000" cy="120425"/>
            </a:xfrm>
            <a:custGeom>
              <a:avLst/>
              <a:gdLst/>
              <a:ahLst/>
              <a:cxnLst/>
              <a:rect l="l" t="t" r="r" b="b"/>
              <a:pathLst>
                <a:path w="4960" h="4817" extrusionOk="0">
                  <a:moveTo>
                    <a:pt x="843" y="1"/>
                  </a:moveTo>
                  <a:cubicBezTo>
                    <a:pt x="646" y="1"/>
                    <a:pt x="445" y="73"/>
                    <a:pt x="287" y="216"/>
                  </a:cubicBezTo>
                  <a:cubicBezTo>
                    <a:pt x="1" y="503"/>
                    <a:pt x="1" y="1019"/>
                    <a:pt x="287" y="1305"/>
                  </a:cubicBezTo>
                  <a:lnTo>
                    <a:pt x="1405" y="2423"/>
                  </a:lnTo>
                  <a:lnTo>
                    <a:pt x="316" y="3513"/>
                  </a:lnTo>
                  <a:cubicBezTo>
                    <a:pt x="29" y="3799"/>
                    <a:pt x="29" y="4315"/>
                    <a:pt x="316" y="4602"/>
                  </a:cubicBezTo>
                  <a:cubicBezTo>
                    <a:pt x="459" y="4745"/>
                    <a:pt x="653" y="4817"/>
                    <a:pt x="846" y="4817"/>
                  </a:cubicBezTo>
                  <a:cubicBezTo>
                    <a:pt x="1040" y="4817"/>
                    <a:pt x="1233" y="4745"/>
                    <a:pt x="1377" y="4602"/>
                  </a:cubicBezTo>
                  <a:lnTo>
                    <a:pt x="2495" y="3484"/>
                  </a:lnTo>
                  <a:lnTo>
                    <a:pt x="3613" y="4602"/>
                  </a:lnTo>
                  <a:cubicBezTo>
                    <a:pt x="3756" y="4745"/>
                    <a:pt x="3949" y="4817"/>
                    <a:pt x="4143" y="4817"/>
                  </a:cubicBezTo>
                  <a:cubicBezTo>
                    <a:pt x="4336" y="4817"/>
                    <a:pt x="4530" y="4745"/>
                    <a:pt x="4673" y="4602"/>
                  </a:cubicBezTo>
                  <a:cubicBezTo>
                    <a:pt x="4960" y="4315"/>
                    <a:pt x="4960" y="3799"/>
                    <a:pt x="4673" y="3513"/>
                  </a:cubicBezTo>
                  <a:lnTo>
                    <a:pt x="3555" y="2423"/>
                  </a:lnTo>
                  <a:lnTo>
                    <a:pt x="4673" y="1305"/>
                  </a:lnTo>
                  <a:cubicBezTo>
                    <a:pt x="4960" y="1019"/>
                    <a:pt x="4960" y="503"/>
                    <a:pt x="4673" y="216"/>
                  </a:cubicBezTo>
                  <a:cubicBezTo>
                    <a:pt x="4530" y="73"/>
                    <a:pt x="4336" y="1"/>
                    <a:pt x="4143" y="1"/>
                  </a:cubicBezTo>
                  <a:cubicBezTo>
                    <a:pt x="3949" y="1"/>
                    <a:pt x="3756" y="73"/>
                    <a:pt x="3613" y="216"/>
                  </a:cubicBezTo>
                  <a:lnTo>
                    <a:pt x="2495" y="1334"/>
                  </a:lnTo>
                  <a:lnTo>
                    <a:pt x="1377" y="216"/>
                  </a:lnTo>
                  <a:cubicBezTo>
                    <a:pt x="1233" y="73"/>
                    <a:pt x="1040"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6"/>
            <p:cNvSpPr/>
            <p:nvPr/>
          </p:nvSpPr>
          <p:spPr>
            <a:xfrm>
              <a:off x="2707025" y="718575"/>
              <a:ext cx="124025" cy="120425"/>
            </a:xfrm>
            <a:custGeom>
              <a:avLst/>
              <a:gdLst/>
              <a:ahLst/>
              <a:cxnLst/>
              <a:rect l="l" t="t" r="r" b="b"/>
              <a:pathLst>
                <a:path w="4961" h="4817" extrusionOk="0">
                  <a:moveTo>
                    <a:pt x="818" y="1"/>
                  </a:moveTo>
                  <a:cubicBezTo>
                    <a:pt x="624" y="1"/>
                    <a:pt x="431" y="73"/>
                    <a:pt x="288" y="216"/>
                  </a:cubicBezTo>
                  <a:cubicBezTo>
                    <a:pt x="1" y="503"/>
                    <a:pt x="1" y="1019"/>
                    <a:pt x="288" y="1305"/>
                  </a:cubicBezTo>
                  <a:lnTo>
                    <a:pt x="1406" y="2423"/>
                  </a:lnTo>
                  <a:lnTo>
                    <a:pt x="288" y="3513"/>
                  </a:lnTo>
                  <a:cubicBezTo>
                    <a:pt x="1" y="3799"/>
                    <a:pt x="1" y="4315"/>
                    <a:pt x="288" y="4602"/>
                  </a:cubicBezTo>
                  <a:cubicBezTo>
                    <a:pt x="431" y="4745"/>
                    <a:pt x="624" y="4817"/>
                    <a:pt x="818" y="4817"/>
                  </a:cubicBezTo>
                  <a:cubicBezTo>
                    <a:pt x="1011" y="4817"/>
                    <a:pt x="1205" y="4745"/>
                    <a:pt x="1348"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48" y="216"/>
                  </a:lnTo>
                  <a:cubicBezTo>
                    <a:pt x="1205" y="73"/>
                    <a:pt x="1011" y="1"/>
                    <a:pt x="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6"/>
            <p:cNvSpPr/>
            <p:nvPr/>
          </p:nvSpPr>
          <p:spPr>
            <a:xfrm>
              <a:off x="2894075" y="718575"/>
              <a:ext cx="124025" cy="120425"/>
            </a:xfrm>
            <a:custGeom>
              <a:avLst/>
              <a:gdLst/>
              <a:ahLst/>
              <a:cxnLst/>
              <a:rect l="l" t="t" r="r" b="b"/>
              <a:pathLst>
                <a:path w="4961" h="4817" extrusionOk="0">
                  <a:moveTo>
                    <a:pt x="832" y="1"/>
                  </a:moveTo>
                  <a:cubicBezTo>
                    <a:pt x="632" y="1"/>
                    <a:pt x="431" y="73"/>
                    <a:pt x="288" y="216"/>
                  </a:cubicBezTo>
                  <a:cubicBezTo>
                    <a:pt x="1" y="503"/>
                    <a:pt x="1" y="1019"/>
                    <a:pt x="288" y="1305"/>
                  </a:cubicBezTo>
                  <a:lnTo>
                    <a:pt x="1406" y="2423"/>
                  </a:lnTo>
                  <a:lnTo>
                    <a:pt x="288" y="3513"/>
                  </a:lnTo>
                  <a:cubicBezTo>
                    <a:pt x="1" y="3799"/>
                    <a:pt x="1" y="4315"/>
                    <a:pt x="288" y="4602"/>
                  </a:cubicBezTo>
                  <a:cubicBezTo>
                    <a:pt x="431" y="4745"/>
                    <a:pt x="632" y="4817"/>
                    <a:pt x="832" y="4817"/>
                  </a:cubicBezTo>
                  <a:cubicBezTo>
                    <a:pt x="1033" y="4817"/>
                    <a:pt x="1234" y="4745"/>
                    <a:pt x="1377" y="4602"/>
                  </a:cubicBezTo>
                  <a:lnTo>
                    <a:pt x="2466" y="3484"/>
                  </a:lnTo>
                  <a:lnTo>
                    <a:pt x="3584" y="4602"/>
                  </a:lnTo>
                  <a:cubicBezTo>
                    <a:pt x="3728" y="4745"/>
                    <a:pt x="3928" y="4817"/>
                    <a:pt x="4129" y="4817"/>
                  </a:cubicBezTo>
                  <a:cubicBezTo>
                    <a:pt x="4330"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0" y="1"/>
                    <a:pt x="4129" y="1"/>
                  </a:cubicBezTo>
                  <a:cubicBezTo>
                    <a:pt x="3928" y="1"/>
                    <a:pt x="3728" y="73"/>
                    <a:pt x="3584" y="216"/>
                  </a:cubicBezTo>
                  <a:lnTo>
                    <a:pt x="2466" y="1334"/>
                  </a:lnTo>
                  <a:lnTo>
                    <a:pt x="1377" y="216"/>
                  </a:lnTo>
                  <a:cubicBezTo>
                    <a:pt x="1234" y="73"/>
                    <a:pt x="103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6"/>
            <p:cNvSpPr/>
            <p:nvPr/>
          </p:nvSpPr>
          <p:spPr>
            <a:xfrm>
              <a:off x="3081125" y="718575"/>
              <a:ext cx="124025" cy="120425"/>
            </a:xfrm>
            <a:custGeom>
              <a:avLst/>
              <a:gdLst/>
              <a:ahLst/>
              <a:cxnLst/>
              <a:rect l="l" t="t" r="r" b="b"/>
              <a:pathLst>
                <a:path w="4961" h="4817" extrusionOk="0">
                  <a:moveTo>
                    <a:pt x="847" y="1"/>
                  </a:moveTo>
                  <a:cubicBezTo>
                    <a:pt x="653" y="1"/>
                    <a:pt x="460" y="73"/>
                    <a:pt x="316" y="216"/>
                  </a:cubicBezTo>
                  <a:cubicBezTo>
                    <a:pt x="1" y="503"/>
                    <a:pt x="1" y="1019"/>
                    <a:pt x="316" y="1305"/>
                  </a:cubicBezTo>
                  <a:lnTo>
                    <a:pt x="1406" y="2423"/>
                  </a:lnTo>
                  <a:lnTo>
                    <a:pt x="316" y="3513"/>
                  </a:lnTo>
                  <a:cubicBezTo>
                    <a:pt x="1" y="3799"/>
                    <a:pt x="1" y="4315"/>
                    <a:pt x="316" y="4602"/>
                  </a:cubicBezTo>
                  <a:cubicBezTo>
                    <a:pt x="460" y="4745"/>
                    <a:pt x="653" y="4817"/>
                    <a:pt x="847" y="4817"/>
                  </a:cubicBezTo>
                  <a:cubicBezTo>
                    <a:pt x="1040" y="4817"/>
                    <a:pt x="1234" y="4745"/>
                    <a:pt x="1377" y="4602"/>
                  </a:cubicBezTo>
                  <a:lnTo>
                    <a:pt x="2495" y="3484"/>
                  </a:lnTo>
                  <a:lnTo>
                    <a:pt x="3613" y="4602"/>
                  </a:lnTo>
                  <a:cubicBezTo>
                    <a:pt x="3756" y="4745"/>
                    <a:pt x="3950" y="4817"/>
                    <a:pt x="4143" y="4817"/>
                  </a:cubicBezTo>
                  <a:cubicBezTo>
                    <a:pt x="4337" y="4817"/>
                    <a:pt x="4530" y="4745"/>
                    <a:pt x="4674" y="4602"/>
                  </a:cubicBezTo>
                  <a:cubicBezTo>
                    <a:pt x="4960" y="4315"/>
                    <a:pt x="4960" y="3799"/>
                    <a:pt x="4674" y="3513"/>
                  </a:cubicBezTo>
                  <a:lnTo>
                    <a:pt x="3556" y="2423"/>
                  </a:lnTo>
                  <a:lnTo>
                    <a:pt x="4674" y="1305"/>
                  </a:lnTo>
                  <a:cubicBezTo>
                    <a:pt x="4960" y="1019"/>
                    <a:pt x="4960" y="503"/>
                    <a:pt x="4674" y="216"/>
                  </a:cubicBezTo>
                  <a:cubicBezTo>
                    <a:pt x="4530" y="73"/>
                    <a:pt x="4337" y="1"/>
                    <a:pt x="4143" y="1"/>
                  </a:cubicBezTo>
                  <a:cubicBezTo>
                    <a:pt x="3950" y="1"/>
                    <a:pt x="3756" y="73"/>
                    <a:pt x="3613" y="216"/>
                  </a:cubicBezTo>
                  <a:lnTo>
                    <a:pt x="2495" y="1334"/>
                  </a:lnTo>
                  <a:lnTo>
                    <a:pt x="1377" y="216"/>
                  </a:lnTo>
                  <a:cubicBezTo>
                    <a:pt x="1234" y="73"/>
                    <a:pt x="1040" y="1"/>
                    <a:pt x="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16"/>
          <p:cNvGrpSpPr/>
          <p:nvPr/>
        </p:nvGrpSpPr>
        <p:grpSpPr>
          <a:xfrm>
            <a:off x="7412777" y="4491540"/>
            <a:ext cx="814496" cy="341699"/>
            <a:chOff x="6115500" y="2609675"/>
            <a:chExt cx="529650" cy="222200"/>
          </a:xfrm>
        </p:grpSpPr>
        <p:sp>
          <p:nvSpPr>
            <p:cNvPr id="762" name="Google Shape;762;p16"/>
            <p:cNvSpPr/>
            <p:nvPr/>
          </p:nvSpPr>
          <p:spPr>
            <a:xfrm>
              <a:off x="6479575" y="2609675"/>
              <a:ext cx="165575" cy="222200"/>
            </a:xfrm>
            <a:custGeom>
              <a:avLst/>
              <a:gdLst/>
              <a:ahLst/>
              <a:cxnLst/>
              <a:rect l="l" t="t" r="r" b="b"/>
              <a:pathLst>
                <a:path w="6623" h="8888" extrusionOk="0">
                  <a:moveTo>
                    <a:pt x="1383" y="1"/>
                  </a:moveTo>
                  <a:cubicBezTo>
                    <a:pt x="1060" y="1"/>
                    <a:pt x="737" y="101"/>
                    <a:pt x="488" y="309"/>
                  </a:cubicBezTo>
                  <a:cubicBezTo>
                    <a:pt x="1" y="739"/>
                    <a:pt x="1" y="1399"/>
                    <a:pt x="488" y="1829"/>
                  </a:cubicBezTo>
                  <a:lnTo>
                    <a:pt x="2294" y="3348"/>
                  </a:lnTo>
                  <a:cubicBezTo>
                    <a:pt x="3011" y="3950"/>
                    <a:pt x="3011" y="4925"/>
                    <a:pt x="2294" y="5527"/>
                  </a:cubicBezTo>
                  <a:lnTo>
                    <a:pt x="488" y="7046"/>
                  </a:lnTo>
                  <a:cubicBezTo>
                    <a:pt x="1" y="7476"/>
                    <a:pt x="1" y="8135"/>
                    <a:pt x="488" y="8565"/>
                  </a:cubicBezTo>
                  <a:cubicBezTo>
                    <a:pt x="746" y="8780"/>
                    <a:pt x="1083" y="8888"/>
                    <a:pt x="1416" y="8888"/>
                  </a:cubicBezTo>
                  <a:cubicBezTo>
                    <a:pt x="1749" y="8888"/>
                    <a:pt x="2079" y="8780"/>
                    <a:pt x="2323" y="8565"/>
                  </a:cubicBezTo>
                  <a:lnTo>
                    <a:pt x="5906" y="5527"/>
                  </a:lnTo>
                  <a:cubicBezTo>
                    <a:pt x="6623" y="4925"/>
                    <a:pt x="6623" y="3950"/>
                    <a:pt x="5906" y="3377"/>
                  </a:cubicBezTo>
                  <a:lnTo>
                    <a:pt x="2323" y="338"/>
                  </a:lnTo>
                  <a:cubicBezTo>
                    <a:pt x="2071" y="116"/>
                    <a:pt x="1727" y="1"/>
                    <a:pt x="1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6"/>
            <p:cNvSpPr/>
            <p:nvPr/>
          </p:nvSpPr>
          <p:spPr>
            <a:xfrm>
              <a:off x="6297550" y="2609675"/>
              <a:ext cx="165575" cy="222200"/>
            </a:xfrm>
            <a:custGeom>
              <a:avLst/>
              <a:gdLst/>
              <a:ahLst/>
              <a:cxnLst/>
              <a:rect l="l" t="t" r="r" b="b"/>
              <a:pathLst>
                <a:path w="6623" h="8888" extrusionOk="0">
                  <a:moveTo>
                    <a:pt x="1376" y="1"/>
                  </a:moveTo>
                  <a:cubicBezTo>
                    <a:pt x="1061" y="1"/>
                    <a:pt x="752" y="101"/>
                    <a:pt x="516" y="309"/>
                  </a:cubicBezTo>
                  <a:cubicBezTo>
                    <a:pt x="0" y="739"/>
                    <a:pt x="0" y="1399"/>
                    <a:pt x="516" y="1829"/>
                  </a:cubicBezTo>
                  <a:lnTo>
                    <a:pt x="2294" y="3348"/>
                  </a:lnTo>
                  <a:cubicBezTo>
                    <a:pt x="3010" y="3950"/>
                    <a:pt x="3010" y="4925"/>
                    <a:pt x="2294" y="5527"/>
                  </a:cubicBezTo>
                  <a:lnTo>
                    <a:pt x="516" y="7046"/>
                  </a:lnTo>
                  <a:cubicBezTo>
                    <a:pt x="0" y="7476"/>
                    <a:pt x="0" y="8135"/>
                    <a:pt x="516" y="8565"/>
                  </a:cubicBezTo>
                  <a:cubicBezTo>
                    <a:pt x="760" y="8780"/>
                    <a:pt x="1090" y="8888"/>
                    <a:pt x="1419" y="8888"/>
                  </a:cubicBezTo>
                  <a:cubicBezTo>
                    <a:pt x="1749" y="8888"/>
                    <a:pt x="2079" y="8780"/>
                    <a:pt x="2322" y="8565"/>
                  </a:cubicBezTo>
                  <a:lnTo>
                    <a:pt x="5906" y="5527"/>
                  </a:lnTo>
                  <a:cubicBezTo>
                    <a:pt x="6622" y="4925"/>
                    <a:pt x="6622" y="3950"/>
                    <a:pt x="5906" y="3377"/>
                  </a:cubicBezTo>
                  <a:lnTo>
                    <a:pt x="2322" y="338"/>
                  </a:lnTo>
                  <a:cubicBezTo>
                    <a:pt x="2056" y="116"/>
                    <a:pt x="1713" y="1"/>
                    <a:pt x="1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6"/>
            <p:cNvSpPr/>
            <p:nvPr/>
          </p:nvSpPr>
          <p:spPr>
            <a:xfrm>
              <a:off x="6115500" y="2609675"/>
              <a:ext cx="166300" cy="222200"/>
            </a:xfrm>
            <a:custGeom>
              <a:avLst/>
              <a:gdLst/>
              <a:ahLst/>
              <a:cxnLst/>
              <a:rect l="l" t="t" r="r" b="b"/>
              <a:pathLst>
                <a:path w="6652" h="8888" extrusionOk="0">
                  <a:moveTo>
                    <a:pt x="1380" y="1"/>
                  </a:moveTo>
                  <a:cubicBezTo>
                    <a:pt x="1062" y="1"/>
                    <a:pt x="752" y="101"/>
                    <a:pt x="517" y="309"/>
                  </a:cubicBezTo>
                  <a:cubicBezTo>
                    <a:pt x="1" y="739"/>
                    <a:pt x="1" y="1399"/>
                    <a:pt x="517" y="1829"/>
                  </a:cubicBezTo>
                  <a:lnTo>
                    <a:pt x="2294" y="3348"/>
                  </a:lnTo>
                  <a:cubicBezTo>
                    <a:pt x="3011" y="3950"/>
                    <a:pt x="3011" y="4925"/>
                    <a:pt x="2294" y="5527"/>
                  </a:cubicBezTo>
                  <a:lnTo>
                    <a:pt x="517" y="7046"/>
                  </a:lnTo>
                  <a:cubicBezTo>
                    <a:pt x="1" y="7476"/>
                    <a:pt x="1" y="8135"/>
                    <a:pt x="517" y="8565"/>
                  </a:cubicBezTo>
                  <a:cubicBezTo>
                    <a:pt x="761" y="8780"/>
                    <a:pt x="1090" y="8888"/>
                    <a:pt x="1423" y="8888"/>
                  </a:cubicBezTo>
                  <a:cubicBezTo>
                    <a:pt x="1757" y="8888"/>
                    <a:pt x="2094" y="8780"/>
                    <a:pt x="2352" y="8565"/>
                  </a:cubicBezTo>
                  <a:lnTo>
                    <a:pt x="5935" y="5527"/>
                  </a:lnTo>
                  <a:cubicBezTo>
                    <a:pt x="6652" y="4925"/>
                    <a:pt x="6652" y="3950"/>
                    <a:pt x="5935" y="3377"/>
                  </a:cubicBezTo>
                  <a:lnTo>
                    <a:pt x="2352" y="338"/>
                  </a:lnTo>
                  <a:cubicBezTo>
                    <a:pt x="2070" y="116"/>
                    <a:pt x="1720" y="1"/>
                    <a:pt x="1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 name="Google Shape;765;p16"/>
          <p:cNvSpPr/>
          <p:nvPr/>
        </p:nvSpPr>
        <p:spPr>
          <a:xfrm>
            <a:off x="605882" y="4491544"/>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txBox="1">
            <a:spLocks noGrp="1"/>
          </p:cNvSpPr>
          <p:nvPr>
            <p:ph type="title"/>
          </p:nvPr>
        </p:nvSpPr>
        <p:spPr>
          <a:xfrm>
            <a:off x="717150" y="445025"/>
            <a:ext cx="7709700" cy="572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3200"/>
              <a:buFont typeface="Balsamiq Sans"/>
              <a:buNone/>
              <a:defRPr sz="32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100" y="445025"/>
            <a:ext cx="7709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Staatliches"/>
              <a:buNone/>
              <a:defRPr sz="32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2pPr>
            <a:lvl3pPr lvl="2"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3pPr>
            <a:lvl4pPr lvl="3"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4pPr>
            <a:lvl5pPr lvl="4"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5pPr>
            <a:lvl6pPr lvl="5"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6pPr>
            <a:lvl7pPr lvl="6"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7pPr>
            <a:lvl8pPr lvl="7"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8pPr>
            <a:lvl9pPr lvl="8" rtl="0">
              <a:spcBef>
                <a:spcPts val="0"/>
              </a:spcBef>
              <a:spcAft>
                <a:spcPts val="0"/>
              </a:spcAft>
              <a:buClr>
                <a:schemeClr val="dk1"/>
              </a:buClr>
              <a:buSzPts val="3200"/>
              <a:buFont typeface="Balsamiq Sans"/>
              <a:buNone/>
              <a:defRPr sz="3200">
                <a:solidFill>
                  <a:schemeClr val="dk1"/>
                </a:solidFill>
                <a:latin typeface="Balsamiq Sans"/>
                <a:ea typeface="Balsamiq Sans"/>
                <a:cs typeface="Balsamiq Sans"/>
                <a:sym typeface="Balsamiq Sans"/>
              </a:defRPr>
            </a:lvl9pPr>
          </a:lstStyle>
          <a:p>
            <a:endParaRPr/>
          </a:p>
        </p:txBody>
      </p:sp>
      <p:sp>
        <p:nvSpPr>
          <p:cNvPr id="7" name="Google Shape;7;p1"/>
          <p:cNvSpPr txBox="1">
            <a:spLocks noGrp="1"/>
          </p:cNvSpPr>
          <p:nvPr>
            <p:ph type="body" idx="1"/>
          </p:nvPr>
        </p:nvSpPr>
        <p:spPr>
          <a:xfrm>
            <a:off x="717100" y="1152475"/>
            <a:ext cx="77097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8" r:id="rId7"/>
    <p:sldLayoutId id="2147483659" r:id="rId8"/>
    <p:sldLayoutId id="2147483662" r:id="rId9"/>
    <p:sldLayoutId id="2147483667" r:id="rId10"/>
    <p:sldLayoutId id="2147483668" r:id="rId11"/>
    <p:sldLayoutId id="2147483683" r:id="rId12"/>
    <p:sldLayoutId id="2147483684" r:id="rId13"/>
    <p:sldLayoutId id="2147483685" r:id="rId14"/>
    <p:sldLayoutId id="214748368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encompassoffice-my.sharepoint.com/personal/barry_encompass_co_za/Documents/Private/Documents/Encompass/Project%20-%20Achiever/Workings%20for%20recordings.xls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grpSp>
        <p:nvGrpSpPr>
          <p:cNvPr id="2111" name="Google Shape;2111;p44"/>
          <p:cNvGrpSpPr/>
          <p:nvPr/>
        </p:nvGrpSpPr>
        <p:grpSpPr>
          <a:xfrm>
            <a:off x="8280876" y="2389025"/>
            <a:ext cx="197198" cy="1840858"/>
            <a:chOff x="6835750" y="2040475"/>
            <a:chExt cx="96775" cy="903400"/>
          </a:xfrm>
        </p:grpSpPr>
        <p:sp>
          <p:nvSpPr>
            <p:cNvPr id="2112" name="Google Shape;2112;p44"/>
            <p:cNvSpPr/>
            <p:nvPr/>
          </p:nvSpPr>
          <p:spPr>
            <a:xfrm>
              <a:off x="6835750" y="2040475"/>
              <a:ext cx="96775" cy="222925"/>
            </a:xfrm>
            <a:custGeom>
              <a:avLst/>
              <a:gdLst/>
              <a:ahLst/>
              <a:cxnLst/>
              <a:rect l="l" t="t" r="r" b="b"/>
              <a:pathLst>
                <a:path w="3871" h="8917" extrusionOk="0">
                  <a:moveTo>
                    <a:pt x="1979" y="1"/>
                  </a:moveTo>
                  <a:cubicBezTo>
                    <a:pt x="1062" y="2523"/>
                    <a:pt x="1" y="5075"/>
                    <a:pt x="58" y="7167"/>
                  </a:cubicBezTo>
                  <a:cubicBezTo>
                    <a:pt x="73" y="8328"/>
                    <a:pt x="969" y="8916"/>
                    <a:pt x="1869" y="8916"/>
                  </a:cubicBezTo>
                  <a:cubicBezTo>
                    <a:pt x="2747" y="8916"/>
                    <a:pt x="3628" y="8357"/>
                    <a:pt x="3699" y="7225"/>
                  </a:cubicBezTo>
                  <a:cubicBezTo>
                    <a:pt x="3871" y="5103"/>
                    <a:pt x="2982" y="2581"/>
                    <a:pt x="1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6835750" y="2380900"/>
              <a:ext cx="96775" cy="222900"/>
            </a:xfrm>
            <a:custGeom>
              <a:avLst/>
              <a:gdLst/>
              <a:ahLst/>
              <a:cxnLst/>
              <a:rect l="l" t="t" r="r" b="b"/>
              <a:pathLst>
                <a:path w="3871" h="8916" extrusionOk="0">
                  <a:moveTo>
                    <a:pt x="1979" y="0"/>
                  </a:moveTo>
                  <a:cubicBezTo>
                    <a:pt x="1062" y="2523"/>
                    <a:pt x="1" y="5074"/>
                    <a:pt x="58" y="7167"/>
                  </a:cubicBezTo>
                  <a:cubicBezTo>
                    <a:pt x="73" y="8328"/>
                    <a:pt x="969" y="8916"/>
                    <a:pt x="1869" y="8916"/>
                  </a:cubicBezTo>
                  <a:cubicBezTo>
                    <a:pt x="2747" y="8916"/>
                    <a:pt x="3628" y="8357"/>
                    <a:pt x="3699" y="7224"/>
                  </a:cubicBezTo>
                  <a:cubicBezTo>
                    <a:pt x="3871" y="5103"/>
                    <a:pt x="2982" y="2580"/>
                    <a:pt x="1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6835750" y="2721300"/>
              <a:ext cx="96775" cy="222575"/>
            </a:xfrm>
            <a:custGeom>
              <a:avLst/>
              <a:gdLst/>
              <a:ahLst/>
              <a:cxnLst/>
              <a:rect l="l" t="t" r="r" b="b"/>
              <a:pathLst>
                <a:path w="3871" h="8903" extrusionOk="0">
                  <a:moveTo>
                    <a:pt x="1979" y="1"/>
                  </a:moveTo>
                  <a:cubicBezTo>
                    <a:pt x="1062" y="2524"/>
                    <a:pt x="1" y="5075"/>
                    <a:pt x="58" y="7139"/>
                  </a:cubicBezTo>
                  <a:cubicBezTo>
                    <a:pt x="73" y="8307"/>
                    <a:pt x="980" y="8902"/>
                    <a:pt x="1886" y="8902"/>
                  </a:cubicBezTo>
                  <a:cubicBezTo>
                    <a:pt x="2758" y="8902"/>
                    <a:pt x="3629" y="8350"/>
                    <a:pt x="3699" y="7225"/>
                  </a:cubicBezTo>
                  <a:cubicBezTo>
                    <a:pt x="3871" y="5104"/>
                    <a:pt x="2982" y="2581"/>
                    <a:pt x="1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44"/>
          <p:cNvGrpSpPr/>
          <p:nvPr/>
        </p:nvGrpSpPr>
        <p:grpSpPr>
          <a:xfrm>
            <a:off x="717093" y="3017162"/>
            <a:ext cx="974527" cy="894852"/>
            <a:chOff x="4244300" y="2313250"/>
            <a:chExt cx="364800" cy="334975"/>
          </a:xfrm>
        </p:grpSpPr>
        <p:sp>
          <p:nvSpPr>
            <p:cNvPr id="2119" name="Google Shape;2119;p44"/>
            <p:cNvSpPr/>
            <p:nvPr/>
          </p:nvSpPr>
          <p:spPr>
            <a:xfrm>
              <a:off x="4272250" y="2343975"/>
              <a:ext cx="298875" cy="272375"/>
            </a:xfrm>
            <a:custGeom>
              <a:avLst/>
              <a:gdLst/>
              <a:ahLst/>
              <a:cxnLst/>
              <a:rect l="l" t="t" r="r" b="b"/>
              <a:pathLst>
                <a:path w="11955" h="10895" extrusionOk="0">
                  <a:moveTo>
                    <a:pt x="5991" y="1"/>
                  </a:moveTo>
                  <a:cubicBezTo>
                    <a:pt x="4601" y="1"/>
                    <a:pt x="3211" y="531"/>
                    <a:pt x="2150" y="1592"/>
                  </a:cubicBezTo>
                  <a:cubicBezTo>
                    <a:pt x="0" y="3713"/>
                    <a:pt x="0" y="7182"/>
                    <a:pt x="2150" y="9303"/>
                  </a:cubicBezTo>
                  <a:cubicBezTo>
                    <a:pt x="3211" y="10364"/>
                    <a:pt x="4601" y="10894"/>
                    <a:pt x="5991" y="10894"/>
                  </a:cubicBezTo>
                  <a:cubicBezTo>
                    <a:pt x="7382" y="10894"/>
                    <a:pt x="8772" y="10364"/>
                    <a:pt x="9833" y="9303"/>
                  </a:cubicBezTo>
                  <a:cubicBezTo>
                    <a:pt x="11954" y="7182"/>
                    <a:pt x="11954" y="3713"/>
                    <a:pt x="9833" y="1592"/>
                  </a:cubicBezTo>
                  <a:cubicBezTo>
                    <a:pt x="8772" y="531"/>
                    <a:pt x="7382" y="1"/>
                    <a:pt x="59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4"/>
            <p:cNvSpPr/>
            <p:nvPr/>
          </p:nvSpPr>
          <p:spPr>
            <a:xfrm>
              <a:off x="4244300" y="2313250"/>
              <a:ext cx="364800" cy="334975"/>
            </a:xfrm>
            <a:custGeom>
              <a:avLst/>
              <a:gdLst/>
              <a:ahLst/>
              <a:cxnLst/>
              <a:rect l="l" t="t" r="r" b="b"/>
              <a:pathLst>
                <a:path w="14592" h="13399" extrusionOk="0">
                  <a:moveTo>
                    <a:pt x="1598" y="1"/>
                  </a:moveTo>
                  <a:cubicBezTo>
                    <a:pt x="1200" y="1"/>
                    <a:pt x="881" y="105"/>
                    <a:pt x="659" y="327"/>
                  </a:cubicBezTo>
                  <a:cubicBezTo>
                    <a:pt x="0" y="1015"/>
                    <a:pt x="545" y="2792"/>
                    <a:pt x="1949" y="4942"/>
                  </a:cubicBezTo>
                  <a:cubicBezTo>
                    <a:pt x="2093" y="4512"/>
                    <a:pt x="2265" y="4082"/>
                    <a:pt x="2523" y="3738"/>
                  </a:cubicBezTo>
                  <a:cubicBezTo>
                    <a:pt x="2265" y="3022"/>
                    <a:pt x="2265" y="2448"/>
                    <a:pt x="2551" y="2162"/>
                  </a:cubicBezTo>
                  <a:cubicBezTo>
                    <a:pt x="2701" y="2006"/>
                    <a:pt x="2922" y="1933"/>
                    <a:pt x="3200" y="1933"/>
                  </a:cubicBezTo>
                  <a:cubicBezTo>
                    <a:pt x="4361" y="1933"/>
                    <a:pt x="6508" y="3217"/>
                    <a:pt x="8543" y="5229"/>
                  </a:cubicBezTo>
                  <a:cubicBezTo>
                    <a:pt x="11037" y="7752"/>
                    <a:pt x="12413" y="10418"/>
                    <a:pt x="11610" y="11220"/>
                  </a:cubicBezTo>
                  <a:cubicBezTo>
                    <a:pt x="11463" y="11367"/>
                    <a:pt x="11240" y="11439"/>
                    <a:pt x="10962" y="11439"/>
                  </a:cubicBezTo>
                  <a:cubicBezTo>
                    <a:pt x="10697" y="11439"/>
                    <a:pt x="10382" y="11374"/>
                    <a:pt x="10033" y="11249"/>
                  </a:cubicBezTo>
                  <a:cubicBezTo>
                    <a:pt x="9632" y="11507"/>
                    <a:pt x="9202" y="11708"/>
                    <a:pt x="8772" y="11851"/>
                  </a:cubicBezTo>
                  <a:cubicBezTo>
                    <a:pt x="10281" y="12837"/>
                    <a:pt x="11620" y="13399"/>
                    <a:pt x="12533" y="13399"/>
                  </a:cubicBezTo>
                  <a:cubicBezTo>
                    <a:pt x="12920" y="13399"/>
                    <a:pt x="13231" y="13297"/>
                    <a:pt x="13445" y="13084"/>
                  </a:cubicBezTo>
                  <a:cubicBezTo>
                    <a:pt x="14591" y="11937"/>
                    <a:pt x="12613" y="8182"/>
                    <a:pt x="9116" y="4656"/>
                  </a:cubicBezTo>
                  <a:cubicBezTo>
                    <a:pt x="6271" y="1833"/>
                    <a:pt x="3258" y="1"/>
                    <a:pt x="1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1" name="Google Shape;2121;p44"/>
          <p:cNvSpPr/>
          <p:nvPr/>
        </p:nvSpPr>
        <p:spPr>
          <a:xfrm>
            <a:off x="1963938" y="733463"/>
            <a:ext cx="416464" cy="415199"/>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4944381" y="4369388"/>
            <a:ext cx="314621" cy="31366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2217741" y="3732545"/>
            <a:ext cx="4816800" cy="506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4"/>
          <p:cNvSpPr txBox="1">
            <a:spLocks noGrp="1"/>
          </p:cNvSpPr>
          <p:nvPr>
            <p:ph type="subTitle" idx="1"/>
          </p:nvPr>
        </p:nvSpPr>
        <p:spPr>
          <a:xfrm>
            <a:off x="2401575" y="3814895"/>
            <a:ext cx="4340700" cy="34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it is all about!</a:t>
            </a:r>
            <a:endParaRPr dirty="0"/>
          </a:p>
        </p:txBody>
      </p:sp>
      <p:sp>
        <p:nvSpPr>
          <p:cNvPr id="2125" name="Google Shape;2125;p44"/>
          <p:cNvSpPr txBox="1">
            <a:spLocks noGrp="1"/>
          </p:cNvSpPr>
          <p:nvPr>
            <p:ph type="title"/>
          </p:nvPr>
        </p:nvSpPr>
        <p:spPr>
          <a:xfrm>
            <a:off x="1963875" y="282450"/>
            <a:ext cx="5216100" cy="22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Accounting </a:t>
            </a:r>
            <a:br>
              <a:rPr lang="en" dirty="0"/>
            </a:br>
            <a:r>
              <a:rPr lang="en" dirty="0"/>
              <a:t> </a:t>
            </a:r>
            <a:r>
              <a:rPr lang="en" dirty="0">
                <a:solidFill>
                  <a:schemeClr val="lt2"/>
                </a:solidFill>
              </a:rPr>
              <a:t>101</a:t>
            </a:r>
            <a:endParaRPr dirty="0"/>
          </a:p>
        </p:txBody>
      </p:sp>
      <p:pic>
        <p:nvPicPr>
          <p:cNvPr id="4" name="Picture 3" descr="Icon&#10;&#10;Description automatically generated">
            <a:extLst>
              <a:ext uri="{FF2B5EF4-FFF2-40B4-BE49-F238E27FC236}">
                <a16:creationId xmlns:a16="http://schemas.microsoft.com/office/drawing/2014/main" id="{F3AD1398-B2E9-52A7-D3DA-111BD9DB7B74}"/>
              </a:ext>
            </a:extLst>
          </p:cNvPr>
          <p:cNvPicPr>
            <a:picLocks noChangeAspect="1"/>
          </p:cNvPicPr>
          <p:nvPr/>
        </p:nvPicPr>
        <p:blipFill>
          <a:blip r:embed="rId3"/>
          <a:stretch>
            <a:fillRect/>
          </a:stretch>
        </p:blipFill>
        <p:spPr>
          <a:xfrm>
            <a:off x="3102141" y="1986029"/>
            <a:ext cx="3048000" cy="1714500"/>
          </a:xfrm>
          <a:prstGeom prst="rect">
            <a:avLst/>
          </a:prstGeom>
        </p:spPr>
      </p:pic>
      <p:pic>
        <p:nvPicPr>
          <p:cNvPr id="5" name="Graphic 6" descr="Money">
            <a:extLst>
              <a:ext uri="{FF2B5EF4-FFF2-40B4-BE49-F238E27FC236}">
                <a16:creationId xmlns:a16="http://schemas.microsoft.com/office/drawing/2014/main" id="{CFA845A6-9F40-C5A0-8F7E-30F0EA7EDC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4010" y="1693076"/>
            <a:ext cx="1443063" cy="1443063"/>
          </a:xfrm>
          <a:prstGeom prst="rect">
            <a:avLst/>
          </a:prstGeom>
          <a:effectLst/>
        </p:spPr>
      </p:pic>
      <p:pic>
        <p:nvPicPr>
          <p:cNvPr id="6" name="Graphic 6" descr="Money">
            <a:extLst>
              <a:ext uri="{FF2B5EF4-FFF2-40B4-BE49-F238E27FC236}">
                <a16:creationId xmlns:a16="http://schemas.microsoft.com/office/drawing/2014/main" id="{A4013711-0496-D3C5-F2CC-DF75E98CAA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0141" y="1656178"/>
            <a:ext cx="1443063" cy="1443063"/>
          </a:xfrm>
          <a:prstGeom prst="rect">
            <a:avLst/>
          </a:prstGeom>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9"/>
        <p:cNvGrpSpPr/>
        <p:nvPr/>
      </p:nvGrpSpPr>
      <p:grpSpPr>
        <a:xfrm>
          <a:off x="0" y="0"/>
          <a:ext cx="0" cy="0"/>
          <a:chOff x="0" y="0"/>
          <a:chExt cx="0" cy="0"/>
        </a:xfrm>
      </p:grpSpPr>
      <p:grpSp>
        <p:nvGrpSpPr>
          <p:cNvPr id="2990" name="Google Shape;2990;p73"/>
          <p:cNvGrpSpPr/>
          <p:nvPr/>
        </p:nvGrpSpPr>
        <p:grpSpPr>
          <a:xfrm>
            <a:off x="912307" y="629242"/>
            <a:ext cx="7838795" cy="4172292"/>
            <a:chOff x="912307" y="629242"/>
            <a:chExt cx="7838795" cy="4172292"/>
          </a:xfrm>
        </p:grpSpPr>
        <p:grpSp>
          <p:nvGrpSpPr>
            <p:cNvPr id="2991" name="Google Shape;2991;p73"/>
            <p:cNvGrpSpPr/>
            <p:nvPr/>
          </p:nvGrpSpPr>
          <p:grpSpPr>
            <a:xfrm>
              <a:off x="912307" y="629242"/>
              <a:ext cx="7838795" cy="4172292"/>
              <a:chOff x="912307" y="629242"/>
              <a:chExt cx="7838795" cy="4172292"/>
            </a:xfrm>
          </p:grpSpPr>
          <p:grpSp>
            <p:nvGrpSpPr>
              <p:cNvPr id="2992" name="Google Shape;2992;p73"/>
              <p:cNvGrpSpPr/>
              <p:nvPr/>
            </p:nvGrpSpPr>
            <p:grpSpPr>
              <a:xfrm flipH="1">
                <a:off x="8102706" y="2571757"/>
                <a:ext cx="648396" cy="2229778"/>
                <a:chOff x="630163" y="341982"/>
                <a:chExt cx="648396" cy="2229778"/>
              </a:xfrm>
            </p:grpSpPr>
            <p:grpSp>
              <p:nvGrpSpPr>
                <p:cNvPr id="2993" name="Google Shape;2993;p73"/>
                <p:cNvGrpSpPr/>
                <p:nvPr/>
              </p:nvGrpSpPr>
              <p:grpSpPr>
                <a:xfrm rot="-1202540">
                  <a:off x="697252" y="415488"/>
                  <a:ext cx="514203" cy="482380"/>
                  <a:chOff x="5686950" y="2989275"/>
                  <a:chExt cx="514225" cy="482400"/>
                </a:xfrm>
              </p:grpSpPr>
              <p:sp>
                <p:nvSpPr>
                  <p:cNvPr id="2994" name="Google Shape;2994;p73"/>
                  <p:cNvSpPr/>
                  <p:nvPr/>
                </p:nvSpPr>
                <p:spPr>
                  <a:xfrm>
                    <a:off x="5686950" y="2989275"/>
                    <a:ext cx="514225" cy="482400"/>
                  </a:xfrm>
                  <a:custGeom>
                    <a:avLst/>
                    <a:gdLst/>
                    <a:ahLst/>
                    <a:cxnLst/>
                    <a:rect l="l" t="t" r="r" b="b"/>
                    <a:pathLst>
                      <a:path w="20569" h="19296" extrusionOk="0">
                        <a:moveTo>
                          <a:pt x="548" y="0"/>
                        </a:moveTo>
                        <a:cubicBezTo>
                          <a:pt x="376" y="0"/>
                          <a:pt x="203" y="1"/>
                          <a:pt x="29" y="3"/>
                        </a:cubicBezTo>
                        <a:cubicBezTo>
                          <a:pt x="0" y="12874"/>
                          <a:pt x="6422" y="19296"/>
                          <a:pt x="19207" y="19296"/>
                        </a:cubicBezTo>
                        <a:cubicBezTo>
                          <a:pt x="19236" y="19296"/>
                          <a:pt x="19264" y="19296"/>
                          <a:pt x="19293" y="19296"/>
                        </a:cubicBezTo>
                        <a:cubicBezTo>
                          <a:pt x="20569" y="7615"/>
                          <a:pt x="15956" y="0"/>
                          <a:pt x="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3"/>
                  <p:cNvSpPr/>
                  <p:nvPr/>
                </p:nvSpPr>
                <p:spPr>
                  <a:xfrm>
                    <a:off x="5772225" y="3074075"/>
                    <a:ext cx="328975" cy="299075"/>
                  </a:xfrm>
                  <a:custGeom>
                    <a:avLst/>
                    <a:gdLst/>
                    <a:ahLst/>
                    <a:cxnLst/>
                    <a:rect l="l" t="t" r="r" b="b"/>
                    <a:pathLst>
                      <a:path w="13159" h="11963" extrusionOk="0">
                        <a:moveTo>
                          <a:pt x="6590" y="1"/>
                        </a:moveTo>
                        <a:cubicBezTo>
                          <a:pt x="5060" y="1"/>
                          <a:pt x="3527" y="581"/>
                          <a:pt x="2351" y="1742"/>
                        </a:cubicBezTo>
                        <a:cubicBezTo>
                          <a:pt x="1" y="4093"/>
                          <a:pt x="1" y="7877"/>
                          <a:pt x="2351" y="10199"/>
                        </a:cubicBezTo>
                        <a:cubicBezTo>
                          <a:pt x="3527" y="11374"/>
                          <a:pt x="5060" y="11962"/>
                          <a:pt x="6590" y="11962"/>
                        </a:cubicBezTo>
                        <a:cubicBezTo>
                          <a:pt x="8120" y="11962"/>
                          <a:pt x="9647" y="11374"/>
                          <a:pt x="10808" y="10199"/>
                        </a:cubicBezTo>
                        <a:cubicBezTo>
                          <a:pt x="13159" y="7877"/>
                          <a:pt x="13159" y="4093"/>
                          <a:pt x="10808" y="1742"/>
                        </a:cubicBezTo>
                        <a:cubicBezTo>
                          <a:pt x="9647" y="581"/>
                          <a:pt x="8120" y="1"/>
                          <a:pt x="6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6" name="Google Shape;2996;p73"/>
                <p:cNvGrpSpPr/>
                <p:nvPr/>
              </p:nvGrpSpPr>
              <p:grpSpPr>
                <a:xfrm>
                  <a:off x="1115686" y="1051337"/>
                  <a:ext cx="162872" cy="1520422"/>
                  <a:chOff x="6835750" y="2040475"/>
                  <a:chExt cx="96775" cy="903400"/>
                </a:xfrm>
              </p:grpSpPr>
              <p:sp>
                <p:nvSpPr>
                  <p:cNvPr id="2997" name="Google Shape;2997;p73"/>
                  <p:cNvSpPr/>
                  <p:nvPr/>
                </p:nvSpPr>
                <p:spPr>
                  <a:xfrm>
                    <a:off x="6835750" y="2040475"/>
                    <a:ext cx="96775" cy="222925"/>
                  </a:xfrm>
                  <a:custGeom>
                    <a:avLst/>
                    <a:gdLst/>
                    <a:ahLst/>
                    <a:cxnLst/>
                    <a:rect l="l" t="t" r="r" b="b"/>
                    <a:pathLst>
                      <a:path w="3871" h="8917" extrusionOk="0">
                        <a:moveTo>
                          <a:pt x="1979" y="1"/>
                        </a:moveTo>
                        <a:cubicBezTo>
                          <a:pt x="1062" y="2523"/>
                          <a:pt x="1" y="5075"/>
                          <a:pt x="58" y="7167"/>
                        </a:cubicBezTo>
                        <a:cubicBezTo>
                          <a:pt x="73" y="8328"/>
                          <a:pt x="969" y="8916"/>
                          <a:pt x="1869" y="8916"/>
                        </a:cubicBezTo>
                        <a:cubicBezTo>
                          <a:pt x="2747" y="8916"/>
                          <a:pt x="3628" y="8357"/>
                          <a:pt x="3699" y="7225"/>
                        </a:cubicBezTo>
                        <a:cubicBezTo>
                          <a:pt x="3871" y="5103"/>
                          <a:pt x="2982" y="2581"/>
                          <a:pt x="1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3"/>
                  <p:cNvSpPr/>
                  <p:nvPr/>
                </p:nvSpPr>
                <p:spPr>
                  <a:xfrm>
                    <a:off x="6835750" y="2380900"/>
                    <a:ext cx="96775" cy="222900"/>
                  </a:xfrm>
                  <a:custGeom>
                    <a:avLst/>
                    <a:gdLst/>
                    <a:ahLst/>
                    <a:cxnLst/>
                    <a:rect l="l" t="t" r="r" b="b"/>
                    <a:pathLst>
                      <a:path w="3871" h="8916" extrusionOk="0">
                        <a:moveTo>
                          <a:pt x="1979" y="0"/>
                        </a:moveTo>
                        <a:cubicBezTo>
                          <a:pt x="1062" y="2523"/>
                          <a:pt x="1" y="5074"/>
                          <a:pt x="58" y="7167"/>
                        </a:cubicBezTo>
                        <a:cubicBezTo>
                          <a:pt x="73" y="8328"/>
                          <a:pt x="969" y="8916"/>
                          <a:pt x="1869" y="8916"/>
                        </a:cubicBezTo>
                        <a:cubicBezTo>
                          <a:pt x="2747" y="8916"/>
                          <a:pt x="3628" y="8357"/>
                          <a:pt x="3699" y="7224"/>
                        </a:cubicBezTo>
                        <a:cubicBezTo>
                          <a:pt x="3871" y="5103"/>
                          <a:pt x="2982" y="2580"/>
                          <a:pt x="1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3"/>
                  <p:cNvSpPr/>
                  <p:nvPr/>
                </p:nvSpPr>
                <p:spPr>
                  <a:xfrm>
                    <a:off x="6835750" y="2721300"/>
                    <a:ext cx="96775" cy="222575"/>
                  </a:xfrm>
                  <a:custGeom>
                    <a:avLst/>
                    <a:gdLst/>
                    <a:ahLst/>
                    <a:cxnLst/>
                    <a:rect l="l" t="t" r="r" b="b"/>
                    <a:pathLst>
                      <a:path w="3871" h="8903" extrusionOk="0">
                        <a:moveTo>
                          <a:pt x="1979" y="1"/>
                        </a:moveTo>
                        <a:cubicBezTo>
                          <a:pt x="1062" y="2524"/>
                          <a:pt x="1" y="5075"/>
                          <a:pt x="58" y="7139"/>
                        </a:cubicBezTo>
                        <a:cubicBezTo>
                          <a:pt x="73" y="8307"/>
                          <a:pt x="980" y="8902"/>
                          <a:pt x="1886" y="8902"/>
                        </a:cubicBezTo>
                        <a:cubicBezTo>
                          <a:pt x="2758" y="8902"/>
                          <a:pt x="3629" y="8350"/>
                          <a:pt x="3699" y="7225"/>
                        </a:cubicBezTo>
                        <a:cubicBezTo>
                          <a:pt x="3871" y="5104"/>
                          <a:pt x="2982" y="2581"/>
                          <a:pt x="1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00" name="Google Shape;3000;p73"/>
              <p:cNvSpPr/>
              <p:nvPr/>
            </p:nvSpPr>
            <p:spPr>
              <a:xfrm>
                <a:off x="912307" y="3916269"/>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3"/>
              <p:cNvSpPr/>
              <p:nvPr/>
            </p:nvSpPr>
            <p:spPr>
              <a:xfrm>
                <a:off x="3084289" y="1126678"/>
                <a:ext cx="285861" cy="284993"/>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3"/>
              <p:cNvSpPr/>
              <p:nvPr/>
            </p:nvSpPr>
            <p:spPr>
              <a:xfrm>
                <a:off x="6960228" y="629242"/>
                <a:ext cx="345220" cy="344171"/>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3"/>
              <p:cNvSpPr/>
              <p:nvPr/>
            </p:nvSpPr>
            <p:spPr>
              <a:xfrm>
                <a:off x="4096644" y="3694532"/>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4" name="Google Shape;3004;p73"/>
            <p:cNvGrpSpPr/>
            <p:nvPr/>
          </p:nvGrpSpPr>
          <p:grpSpPr>
            <a:xfrm>
              <a:off x="5415782" y="4227816"/>
              <a:ext cx="458998" cy="420654"/>
              <a:chOff x="2704175" y="3352200"/>
              <a:chExt cx="578375" cy="530125"/>
            </a:xfrm>
          </p:grpSpPr>
          <p:sp>
            <p:nvSpPr>
              <p:cNvPr id="3005" name="Google Shape;3005;p73"/>
              <p:cNvSpPr/>
              <p:nvPr/>
            </p:nvSpPr>
            <p:spPr>
              <a:xfrm>
                <a:off x="2765800" y="3403025"/>
                <a:ext cx="472300" cy="430400"/>
              </a:xfrm>
              <a:custGeom>
                <a:avLst/>
                <a:gdLst/>
                <a:ahLst/>
                <a:cxnLst/>
                <a:rect l="l" t="t" r="r" b="b"/>
                <a:pathLst>
                  <a:path w="18892" h="17216" extrusionOk="0">
                    <a:moveTo>
                      <a:pt x="9436" y="1"/>
                    </a:moveTo>
                    <a:cubicBezTo>
                      <a:pt x="7232" y="1"/>
                      <a:pt x="5032" y="839"/>
                      <a:pt x="3355" y="2516"/>
                    </a:cubicBezTo>
                    <a:cubicBezTo>
                      <a:pt x="1" y="5899"/>
                      <a:pt x="1" y="11317"/>
                      <a:pt x="3355" y="14700"/>
                    </a:cubicBezTo>
                    <a:cubicBezTo>
                      <a:pt x="5032" y="16377"/>
                      <a:pt x="7232" y="17215"/>
                      <a:pt x="9436" y="17215"/>
                    </a:cubicBezTo>
                    <a:cubicBezTo>
                      <a:pt x="11639" y="17215"/>
                      <a:pt x="13847" y="16377"/>
                      <a:pt x="15538" y="14700"/>
                    </a:cubicBezTo>
                    <a:cubicBezTo>
                      <a:pt x="18892" y="11317"/>
                      <a:pt x="18892" y="5899"/>
                      <a:pt x="15538" y="2516"/>
                    </a:cubicBezTo>
                    <a:cubicBezTo>
                      <a:pt x="13847" y="839"/>
                      <a:pt x="11639" y="1"/>
                      <a:pt x="9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3"/>
              <p:cNvSpPr/>
              <p:nvPr/>
            </p:nvSpPr>
            <p:spPr>
              <a:xfrm>
                <a:off x="2704175" y="3352200"/>
                <a:ext cx="578375" cy="530125"/>
              </a:xfrm>
              <a:custGeom>
                <a:avLst/>
                <a:gdLst/>
                <a:ahLst/>
                <a:cxnLst/>
                <a:rect l="l" t="t" r="r" b="b"/>
                <a:pathLst>
                  <a:path w="23135" h="21205" extrusionOk="0">
                    <a:moveTo>
                      <a:pt x="3268" y="0"/>
                    </a:moveTo>
                    <a:cubicBezTo>
                      <a:pt x="2649" y="0"/>
                      <a:pt x="2150" y="164"/>
                      <a:pt x="1806" y="507"/>
                    </a:cubicBezTo>
                    <a:cubicBezTo>
                      <a:pt x="0" y="2313"/>
                      <a:pt x="3096" y="8247"/>
                      <a:pt x="8629" y="13837"/>
                    </a:cubicBezTo>
                    <a:cubicBezTo>
                      <a:pt x="13114" y="18323"/>
                      <a:pt x="17879" y="21204"/>
                      <a:pt x="20502" y="21204"/>
                    </a:cubicBezTo>
                    <a:cubicBezTo>
                      <a:pt x="21132" y="21204"/>
                      <a:pt x="21638" y="21038"/>
                      <a:pt x="21988" y="20689"/>
                    </a:cubicBezTo>
                    <a:cubicBezTo>
                      <a:pt x="23134" y="19571"/>
                      <a:pt x="22303" y="16704"/>
                      <a:pt x="20038" y="13350"/>
                    </a:cubicBezTo>
                    <a:cubicBezTo>
                      <a:pt x="19838" y="14038"/>
                      <a:pt x="19494" y="14669"/>
                      <a:pt x="19121" y="15271"/>
                    </a:cubicBezTo>
                    <a:cubicBezTo>
                      <a:pt x="19494" y="16417"/>
                      <a:pt x="19494" y="17277"/>
                      <a:pt x="19035" y="17793"/>
                    </a:cubicBezTo>
                    <a:cubicBezTo>
                      <a:pt x="18791" y="18038"/>
                      <a:pt x="18435" y="18154"/>
                      <a:pt x="17991" y="18154"/>
                    </a:cubicBezTo>
                    <a:cubicBezTo>
                      <a:pt x="16142" y="18154"/>
                      <a:pt x="12765" y="16134"/>
                      <a:pt x="9575" y="12920"/>
                    </a:cubicBezTo>
                    <a:cubicBezTo>
                      <a:pt x="5648" y="8964"/>
                      <a:pt x="3440" y="4721"/>
                      <a:pt x="4702" y="3460"/>
                    </a:cubicBezTo>
                    <a:cubicBezTo>
                      <a:pt x="4943" y="3219"/>
                      <a:pt x="5311" y="3105"/>
                      <a:pt x="5768" y="3105"/>
                    </a:cubicBezTo>
                    <a:cubicBezTo>
                      <a:pt x="6181" y="3105"/>
                      <a:pt x="6666" y="3197"/>
                      <a:pt x="7196" y="3374"/>
                    </a:cubicBezTo>
                    <a:cubicBezTo>
                      <a:pt x="7826" y="3001"/>
                      <a:pt x="8514" y="2657"/>
                      <a:pt x="9174" y="2457"/>
                    </a:cubicBezTo>
                    <a:cubicBezTo>
                      <a:pt x="6825" y="891"/>
                      <a:pt x="4716" y="0"/>
                      <a:pt x="3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7" name="Google Shape;3007;p73"/>
          <p:cNvGrpSpPr/>
          <p:nvPr/>
        </p:nvGrpSpPr>
        <p:grpSpPr>
          <a:xfrm>
            <a:off x="4718492" y="1227233"/>
            <a:ext cx="3053480" cy="2689048"/>
            <a:chOff x="4718492" y="1227233"/>
            <a:chExt cx="3053480" cy="2689048"/>
          </a:xfrm>
        </p:grpSpPr>
        <p:sp>
          <p:nvSpPr>
            <p:cNvPr id="3008" name="Google Shape;3008;p73"/>
            <p:cNvSpPr/>
            <p:nvPr/>
          </p:nvSpPr>
          <p:spPr>
            <a:xfrm>
              <a:off x="4718492" y="1227233"/>
              <a:ext cx="3052616" cy="1923403"/>
            </a:xfrm>
            <a:custGeom>
              <a:avLst/>
              <a:gdLst/>
              <a:ahLst/>
              <a:cxnLst/>
              <a:rect l="l" t="t" r="r" b="b"/>
              <a:pathLst>
                <a:path w="74259" h="46786" extrusionOk="0">
                  <a:moveTo>
                    <a:pt x="1863" y="0"/>
                  </a:moveTo>
                  <a:cubicBezTo>
                    <a:pt x="838" y="0"/>
                    <a:pt x="1" y="837"/>
                    <a:pt x="1" y="1863"/>
                  </a:cubicBezTo>
                  <a:lnTo>
                    <a:pt x="1" y="46786"/>
                  </a:lnTo>
                  <a:lnTo>
                    <a:pt x="74259" y="46786"/>
                  </a:lnTo>
                  <a:lnTo>
                    <a:pt x="74259" y="1863"/>
                  </a:lnTo>
                  <a:cubicBezTo>
                    <a:pt x="74259" y="837"/>
                    <a:pt x="73422" y="0"/>
                    <a:pt x="72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3"/>
            <p:cNvSpPr/>
            <p:nvPr/>
          </p:nvSpPr>
          <p:spPr>
            <a:xfrm>
              <a:off x="5792801" y="3445687"/>
              <a:ext cx="903177" cy="395731"/>
            </a:xfrm>
            <a:custGeom>
              <a:avLst/>
              <a:gdLst/>
              <a:ahLst/>
              <a:cxnLst/>
              <a:rect l="l" t="t" r="r" b="b"/>
              <a:pathLst>
                <a:path w="21971" h="9626" extrusionOk="0">
                  <a:moveTo>
                    <a:pt x="2365" y="1"/>
                  </a:moveTo>
                  <a:cubicBezTo>
                    <a:pt x="1570" y="3223"/>
                    <a:pt x="795" y="6404"/>
                    <a:pt x="0" y="9626"/>
                  </a:cubicBezTo>
                  <a:lnTo>
                    <a:pt x="21970" y="9626"/>
                  </a:lnTo>
                  <a:cubicBezTo>
                    <a:pt x="21196" y="6404"/>
                    <a:pt x="20401" y="3223"/>
                    <a:pt x="19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3"/>
            <p:cNvSpPr/>
            <p:nvPr/>
          </p:nvSpPr>
          <p:spPr>
            <a:xfrm>
              <a:off x="5691306" y="3841418"/>
              <a:ext cx="1107852" cy="74862"/>
            </a:xfrm>
            <a:custGeom>
              <a:avLst/>
              <a:gdLst/>
              <a:ahLst/>
              <a:cxnLst/>
              <a:rect l="l" t="t" r="r" b="b"/>
              <a:pathLst>
                <a:path w="26950" h="1821" extrusionOk="0">
                  <a:moveTo>
                    <a:pt x="1130" y="0"/>
                  </a:moveTo>
                  <a:cubicBezTo>
                    <a:pt x="503" y="0"/>
                    <a:pt x="0" y="586"/>
                    <a:pt x="0" y="1319"/>
                  </a:cubicBezTo>
                  <a:lnTo>
                    <a:pt x="0" y="1821"/>
                  </a:lnTo>
                  <a:lnTo>
                    <a:pt x="26950" y="1821"/>
                  </a:lnTo>
                  <a:lnTo>
                    <a:pt x="26950" y="1319"/>
                  </a:lnTo>
                  <a:cubicBezTo>
                    <a:pt x="26950" y="565"/>
                    <a:pt x="26427" y="0"/>
                    <a:pt x="25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3"/>
            <p:cNvSpPr/>
            <p:nvPr/>
          </p:nvSpPr>
          <p:spPr>
            <a:xfrm>
              <a:off x="4718492" y="3150595"/>
              <a:ext cx="3053480" cy="295092"/>
            </a:xfrm>
            <a:custGeom>
              <a:avLst/>
              <a:gdLst/>
              <a:ahLst/>
              <a:cxnLst/>
              <a:rect l="l" t="t" r="r" b="b"/>
              <a:pathLst>
                <a:path w="74280" h="7178" extrusionOk="0">
                  <a:moveTo>
                    <a:pt x="1" y="1"/>
                  </a:moveTo>
                  <a:lnTo>
                    <a:pt x="1" y="5315"/>
                  </a:lnTo>
                  <a:cubicBezTo>
                    <a:pt x="1" y="6341"/>
                    <a:pt x="838" y="7177"/>
                    <a:pt x="1863" y="7177"/>
                  </a:cubicBezTo>
                  <a:lnTo>
                    <a:pt x="72438" y="7177"/>
                  </a:lnTo>
                  <a:cubicBezTo>
                    <a:pt x="73443" y="7177"/>
                    <a:pt x="74280" y="6341"/>
                    <a:pt x="74280" y="5315"/>
                  </a:cubicBezTo>
                  <a:lnTo>
                    <a:pt x="742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2" name="Google Shape;3012;p73"/>
          <p:cNvSpPr txBox="1">
            <a:spLocks noGrp="1"/>
          </p:cNvSpPr>
          <p:nvPr>
            <p:ph type="subTitle" idx="1"/>
          </p:nvPr>
        </p:nvSpPr>
        <p:spPr>
          <a:xfrm>
            <a:off x="1372028" y="2431400"/>
            <a:ext cx="2786700" cy="11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replace the image on the screen with your own work. Just right-click on it and select “Replace image”</a:t>
            </a:r>
            <a:endParaRPr/>
          </a:p>
        </p:txBody>
      </p:sp>
      <p:sp>
        <p:nvSpPr>
          <p:cNvPr id="3013" name="Google Shape;3013;p73"/>
          <p:cNvSpPr txBox="1">
            <a:spLocks noGrp="1"/>
          </p:cNvSpPr>
          <p:nvPr>
            <p:ph type="title"/>
          </p:nvPr>
        </p:nvSpPr>
        <p:spPr>
          <a:xfrm>
            <a:off x="1372159" y="1547800"/>
            <a:ext cx="2786700" cy="88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DESKTOP SOFTWARE</a:t>
            </a:r>
            <a:endParaRPr/>
          </a:p>
        </p:txBody>
      </p:sp>
      <p:pic>
        <p:nvPicPr>
          <p:cNvPr id="3014" name="Google Shape;3014;p73"/>
          <p:cNvPicPr preferRelativeResize="0"/>
          <p:nvPr/>
        </p:nvPicPr>
        <p:blipFill rotWithShape="1">
          <a:blip r:embed="rId3">
            <a:alphaModFix/>
          </a:blip>
          <a:srcRect t="609" b="1032"/>
          <a:stretch/>
        </p:blipFill>
        <p:spPr>
          <a:xfrm>
            <a:off x="4851875" y="1411675"/>
            <a:ext cx="2786701" cy="1547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9"/>
        <p:cNvGrpSpPr/>
        <p:nvPr/>
      </p:nvGrpSpPr>
      <p:grpSpPr>
        <a:xfrm>
          <a:off x="0" y="0"/>
          <a:ext cx="0" cy="0"/>
          <a:chOff x="0" y="0"/>
          <a:chExt cx="0" cy="0"/>
        </a:xfrm>
      </p:grpSpPr>
      <p:grpSp>
        <p:nvGrpSpPr>
          <p:cNvPr id="3050" name="Google Shape;3050;p76"/>
          <p:cNvGrpSpPr/>
          <p:nvPr/>
        </p:nvGrpSpPr>
        <p:grpSpPr>
          <a:xfrm>
            <a:off x="953893" y="1267853"/>
            <a:ext cx="6741960" cy="2136612"/>
            <a:chOff x="953893" y="1267853"/>
            <a:chExt cx="6741960" cy="2136612"/>
          </a:xfrm>
        </p:grpSpPr>
        <p:grpSp>
          <p:nvGrpSpPr>
            <p:cNvPr id="3051" name="Google Shape;3051;p76"/>
            <p:cNvGrpSpPr/>
            <p:nvPr/>
          </p:nvGrpSpPr>
          <p:grpSpPr>
            <a:xfrm>
              <a:off x="953893" y="2517098"/>
              <a:ext cx="552464" cy="506375"/>
              <a:chOff x="2464853" y="2953331"/>
              <a:chExt cx="578375" cy="530125"/>
            </a:xfrm>
          </p:grpSpPr>
          <p:sp>
            <p:nvSpPr>
              <p:cNvPr id="3052" name="Google Shape;3052;p76"/>
              <p:cNvSpPr/>
              <p:nvPr/>
            </p:nvSpPr>
            <p:spPr>
              <a:xfrm>
                <a:off x="2526478" y="3004156"/>
                <a:ext cx="472300" cy="430400"/>
              </a:xfrm>
              <a:custGeom>
                <a:avLst/>
                <a:gdLst/>
                <a:ahLst/>
                <a:cxnLst/>
                <a:rect l="l" t="t" r="r" b="b"/>
                <a:pathLst>
                  <a:path w="18892" h="17216" extrusionOk="0">
                    <a:moveTo>
                      <a:pt x="9436" y="1"/>
                    </a:moveTo>
                    <a:cubicBezTo>
                      <a:pt x="7232" y="1"/>
                      <a:pt x="5032" y="839"/>
                      <a:pt x="3355" y="2516"/>
                    </a:cubicBezTo>
                    <a:cubicBezTo>
                      <a:pt x="1" y="5899"/>
                      <a:pt x="1" y="11317"/>
                      <a:pt x="3355" y="14700"/>
                    </a:cubicBezTo>
                    <a:cubicBezTo>
                      <a:pt x="5032" y="16377"/>
                      <a:pt x="7232" y="17215"/>
                      <a:pt x="9436" y="17215"/>
                    </a:cubicBezTo>
                    <a:cubicBezTo>
                      <a:pt x="11639" y="17215"/>
                      <a:pt x="13847" y="16377"/>
                      <a:pt x="15538" y="14700"/>
                    </a:cubicBezTo>
                    <a:cubicBezTo>
                      <a:pt x="18892" y="11317"/>
                      <a:pt x="18892" y="5899"/>
                      <a:pt x="15538" y="2516"/>
                    </a:cubicBezTo>
                    <a:cubicBezTo>
                      <a:pt x="13847" y="839"/>
                      <a:pt x="11639" y="1"/>
                      <a:pt x="9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6"/>
              <p:cNvSpPr/>
              <p:nvPr/>
            </p:nvSpPr>
            <p:spPr>
              <a:xfrm>
                <a:off x="2464853" y="2953331"/>
                <a:ext cx="578375" cy="530125"/>
              </a:xfrm>
              <a:custGeom>
                <a:avLst/>
                <a:gdLst/>
                <a:ahLst/>
                <a:cxnLst/>
                <a:rect l="l" t="t" r="r" b="b"/>
                <a:pathLst>
                  <a:path w="23135" h="21205" extrusionOk="0">
                    <a:moveTo>
                      <a:pt x="3268" y="0"/>
                    </a:moveTo>
                    <a:cubicBezTo>
                      <a:pt x="2649" y="0"/>
                      <a:pt x="2150" y="164"/>
                      <a:pt x="1806" y="507"/>
                    </a:cubicBezTo>
                    <a:cubicBezTo>
                      <a:pt x="0" y="2313"/>
                      <a:pt x="3096" y="8247"/>
                      <a:pt x="8629" y="13837"/>
                    </a:cubicBezTo>
                    <a:cubicBezTo>
                      <a:pt x="13114" y="18323"/>
                      <a:pt x="17879" y="21204"/>
                      <a:pt x="20502" y="21204"/>
                    </a:cubicBezTo>
                    <a:cubicBezTo>
                      <a:pt x="21132" y="21204"/>
                      <a:pt x="21638" y="21038"/>
                      <a:pt x="21988" y="20689"/>
                    </a:cubicBezTo>
                    <a:cubicBezTo>
                      <a:pt x="23134" y="19571"/>
                      <a:pt x="22303" y="16704"/>
                      <a:pt x="20038" y="13350"/>
                    </a:cubicBezTo>
                    <a:cubicBezTo>
                      <a:pt x="19838" y="14038"/>
                      <a:pt x="19494" y="14669"/>
                      <a:pt x="19121" y="15271"/>
                    </a:cubicBezTo>
                    <a:cubicBezTo>
                      <a:pt x="19494" y="16417"/>
                      <a:pt x="19494" y="17277"/>
                      <a:pt x="19035" y="17793"/>
                    </a:cubicBezTo>
                    <a:cubicBezTo>
                      <a:pt x="18791" y="18038"/>
                      <a:pt x="18435" y="18154"/>
                      <a:pt x="17991" y="18154"/>
                    </a:cubicBezTo>
                    <a:cubicBezTo>
                      <a:pt x="16142" y="18154"/>
                      <a:pt x="12765" y="16134"/>
                      <a:pt x="9575" y="12920"/>
                    </a:cubicBezTo>
                    <a:cubicBezTo>
                      <a:pt x="5648" y="8964"/>
                      <a:pt x="3440" y="4721"/>
                      <a:pt x="4702" y="3460"/>
                    </a:cubicBezTo>
                    <a:cubicBezTo>
                      <a:pt x="4943" y="3219"/>
                      <a:pt x="5311" y="3105"/>
                      <a:pt x="5768" y="3105"/>
                    </a:cubicBezTo>
                    <a:cubicBezTo>
                      <a:pt x="6181" y="3105"/>
                      <a:pt x="6666" y="3197"/>
                      <a:pt x="7196" y="3374"/>
                    </a:cubicBezTo>
                    <a:cubicBezTo>
                      <a:pt x="7826" y="3001"/>
                      <a:pt x="8514" y="2657"/>
                      <a:pt x="9174" y="2457"/>
                    </a:cubicBezTo>
                    <a:cubicBezTo>
                      <a:pt x="6825" y="891"/>
                      <a:pt x="4716" y="0"/>
                      <a:pt x="3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4" name="Google Shape;3054;p76"/>
            <p:cNvSpPr/>
            <p:nvPr/>
          </p:nvSpPr>
          <p:spPr>
            <a:xfrm>
              <a:off x="7473432" y="1842394"/>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6"/>
            <p:cNvSpPr/>
            <p:nvPr/>
          </p:nvSpPr>
          <p:spPr>
            <a:xfrm>
              <a:off x="3832464" y="1267853"/>
              <a:ext cx="285861" cy="284993"/>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6"/>
            <p:cNvSpPr/>
            <p:nvPr/>
          </p:nvSpPr>
          <p:spPr>
            <a:xfrm>
              <a:off x="4641282" y="3182719"/>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7" name="Google Shape;3057;p76"/>
          <p:cNvSpPr/>
          <p:nvPr/>
        </p:nvSpPr>
        <p:spPr>
          <a:xfrm>
            <a:off x="640900" y="478175"/>
            <a:ext cx="1747500" cy="506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3200"/>
          </a:p>
        </p:txBody>
      </p:sp>
      <p:sp>
        <p:nvSpPr>
          <p:cNvPr id="3058" name="Google Shape;3058;p76"/>
          <p:cNvSpPr txBox="1">
            <a:spLocks noGrp="1"/>
          </p:cNvSpPr>
          <p:nvPr>
            <p:ph type="subTitle" idx="1"/>
          </p:nvPr>
        </p:nvSpPr>
        <p:spPr>
          <a:xfrm>
            <a:off x="1670588" y="3404475"/>
            <a:ext cx="2378700" cy="37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JANE DOE</a:t>
            </a:r>
            <a:endParaRPr/>
          </a:p>
        </p:txBody>
      </p:sp>
      <p:sp>
        <p:nvSpPr>
          <p:cNvPr id="3059" name="Google Shape;3059;p76"/>
          <p:cNvSpPr txBox="1">
            <a:spLocks noGrp="1"/>
          </p:cNvSpPr>
          <p:nvPr>
            <p:ph type="subTitle" idx="2"/>
          </p:nvPr>
        </p:nvSpPr>
        <p:spPr>
          <a:xfrm>
            <a:off x="1670600" y="3779325"/>
            <a:ext cx="2378700" cy="62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talk a bit about this person here</a:t>
            </a:r>
            <a:endParaRPr/>
          </a:p>
        </p:txBody>
      </p:sp>
      <p:sp>
        <p:nvSpPr>
          <p:cNvPr id="3060" name="Google Shape;3060;p76"/>
          <p:cNvSpPr txBox="1">
            <a:spLocks noGrp="1"/>
          </p:cNvSpPr>
          <p:nvPr>
            <p:ph type="subTitle" idx="3"/>
          </p:nvPr>
        </p:nvSpPr>
        <p:spPr>
          <a:xfrm>
            <a:off x="5094713" y="3404475"/>
            <a:ext cx="2378700" cy="37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JOHN BROWN</a:t>
            </a:r>
            <a:endParaRPr/>
          </a:p>
        </p:txBody>
      </p:sp>
      <p:sp>
        <p:nvSpPr>
          <p:cNvPr id="3061" name="Google Shape;3061;p76"/>
          <p:cNvSpPr txBox="1">
            <a:spLocks noGrp="1"/>
          </p:cNvSpPr>
          <p:nvPr>
            <p:ph type="subTitle" idx="4"/>
          </p:nvPr>
        </p:nvSpPr>
        <p:spPr>
          <a:xfrm>
            <a:off x="5094725" y="3779325"/>
            <a:ext cx="2378700" cy="62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talk a bit about this person here</a:t>
            </a:r>
            <a:endParaRPr/>
          </a:p>
        </p:txBody>
      </p:sp>
      <p:sp>
        <p:nvSpPr>
          <p:cNvPr id="3062" name="Google Shape;3062;p76"/>
          <p:cNvSpPr txBox="1">
            <a:spLocks noGrp="1"/>
          </p:cNvSpPr>
          <p:nvPr>
            <p:ph type="title"/>
          </p:nvPr>
        </p:nvSpPr>
        <p:spPr>
          <a:xfrm>
            <a:off x="717150" y="445025"/>
            <a:ext cx="77097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TEAM</a:t>
            </a:r>
            <a:endParaRPr/>
          </a:p>
        </p:txBody>
      </p:sp>
      <p:pic>
        <p:nvPicPr>
          <p:cNvPr id="3063" name="Google Shape;3063;p76"/>
          <p:cNvPicPr preferRelativeResize="0"/>
          <p:nvPr/>
        </p:nvPicPr>
        <p:blipFill rotWithShape="1">
          <a:blip r:embed="rId3">
            <a:alphaModFix/>
          </a:blip>
          <a:srcRect l="5056" r="38693"/>
          <a:stretch/>
        </p:blipFill>
        <p:spPr>
          <a:xfrm>
            <a:off x="2139350" y="1521225"/>
            <a:ext cx="1441200" cy="1441200"/>
          </a:xfrm>
          <a:prstGeom prst="ellipse">
            <a:avLst/>
          </a:prstGeom>
          <a:noFill/>
          <a:ln w="114300" cap="flat" cmpd="sng">
            <a:solidFill>
              <a:schemeClr val="lt2"/>
            </a:solidFill>
            <a:prstDash val="solid"/>
            <a:round/>
            <a:headEnd type="none" w="sm" len="sm"/>
            <a:tailEnd type="none" w="sm" len="sm"/>
          </a:ln>
        </p:spPr>
      </p:pic>
      <p:pic>
        <p:nvPicPr>
          <p:cNvPr id="3064" name="Google Shape;3064;p76"/>
          <p:cNvPicPr preferRelativeResize="0"/>
          <p:nvPr/>
        </p:nvPicPr>
        <p:blipFill rotWithShape="1">
          <a:blip r:embed="rId4">
            <a:alphaModFix/>
          </a:blip>
          <a:srcRect l="16666" r="16666"/>
          <a:stretch/>
        </p:blipFill>
        <p:spPr>
          <a:xfrm>
            <a:off x="5563475" y="1521225"/>
            <a:ext cx="1441200" cy="1441200"/>
          </a:xfrm>
          <a:prstGeom prst="ellipse">
            <a:avLst/>
          </a:prstGeom>
          <a:noFill/>
          <a:ln w="114300" cap="flat" cmpd="sng">
            <a:solidFill>
              <a:schemeClr val="accen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
        <p:nvSpPr>
          <p:cNvPr id="3069" name="Google Shape;3069;p77"/>
          <p:cNvSpPr/>
          <p:nvPr/>
        </p:nvSpPr>
        <p:spPr>
          <a:xfrm>
            <a:off x="6257407" y="4060919"/>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7"/>
          <p:cNvSpPr/>
          <p:nvPr/>
        </p:nvSpPr>
        <p:spPr>
          <a:xfrm>
            <a:off x="5542324" y="1095298"/>
            <a:ext cx="238675" cy="237950"/>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7"/>
          <p:cNvSpPr/>
          <p:nvPr/>
        </p:nvSpPr>
        <p:spPr>
          <a:xfrm>
            <a:off x="6220232" y="1794350"/>
            <a:ext cx="763200" cy="763200"/>
          </a:xfrm>
          <a:prstGeom prst="donut">
            <a:avLst>
              <a:gd name="adj" fmla="val 1059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7"/>
          <p:cNvSpPr/>
          <p:nvPr/>
        </p:nvSpPr>
        <p:spPr>
          <a:xfrm>
            <a:off x="7125637" y="1794350"/>
            <a:ext cx="763200" cy="763200"/>
          </a:xfrm>
          <a:prstGeom prst="donut">
            <a:avLst>
              <a:gd name="adj" fmla="val 1059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7"/>
          <p:cNvSpPr/>
          <p:nvPr/>
        </p:nvSpPr>
        <p:spPr>
          <a:xfrm>
            <a:off x="5314812" y="1794350"/>
            <a:ext cx="763200" cy="763200"/>
          </a:xfrm>
          <a:prstGeom prst="donut">
            <a:avLst>
              <a:gd name="adj" fmla="val 1059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7"/>
          <p:cNvSpPr/>
          <p:nvPr/>
        </p:nvSpPr>
        <p:spPr>
          <a:xfrm>
            <a:off x="1023725" y="3672469"/>
            <a:ext cx="3683100" cy="3963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7"/>
          <p:cNvSpPr txBox="1">
            <a:spLocks noGrp="1"/>
          </p:cNvSpPr>
          <p:nvPr>
            <p:ph type="subTitle" idx="1"/>
          </p:nvPr>
        </p:nvSpPr>
        <p:spPr>
          <a:xfrm>
            <a:off x="925625" y="2271293"/>
            <a:ext cx="3879300" cy="133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Does anyone have any questions?</a:t>
            </a:r>
            <a:endParaRPr/>
          </a:p>
          <a:p>
            <a:pPr marL="0" lvl="0" indent="0" algn="ctr" rtl="0">
              <a:spcBef>
                <a:spcPts val="1000"/>
              </a:spcBef>
              <a:spcAft>
                <a:spcPts val="0"/>
              </a:spcAft>
              <a:buNone/>
            </a:pPr>
            <a:r>
              <a:rPr lang="en"/>
              <a:t>addyouremail@freepik.com</a:t>
            </a:r>
            <a:endParaRPr/>
          </a:p>
          <a:p>
            <a:pPr marL="0" lvl="0" indent="0" algn="ctr" rtl="0">
              <a:spcBef>
                <a:spcPts val="0"/>
              </a:spcBef>
              <a:spcAft>
                <a:spcPts val="0"/>
              </a:spcAft>
              <a:buNone/>
            </a:pPr>
            <a:r>
              <a:rPr lang="en"/>
              <a:t>+91 620 421 838</a:t>
            </a:r>
            <a:endParaRPr/>
          </a:p>
          <a:p>
            <a:pPr marL="0" lvl="0" indent="0" algn="ctr" rtl="0">
              <a:spcBef>
                <a:spcPts val="0"/>
              </a:spcBef>
              <a:spcAft>
                <a:spcPts val="0"/>
              </a:spcAft>
              <a:buNone/>
            </a:pPr>
            <a:r>
              <a:rPr lang="en"/>
              <a:t>yourcompany.com</a:t>
            </a:r>
            <a:endParaRPr/>
          </a:p>
        </p:txBody>
      </p:sp>
      <p:sp>
        <p:nvSpPr>
          <p:cNvPr id="3076" name="Google Shape;3076;p77"/>
          <p:cNvSpPr txBox="1">
            <a:spLocks noGrp="1"/>
          </p:cNvSpPr>
          <p:nvPr>
            <p:ph type="subTitle" idx="1"/>
          </p:nvPr>
        </p:nvSpPr>
        <p:spPr>
          <a:xfrm>
            <a:off x="925625" y="3703225"/>
            <a:ext cx="3754500" cy="33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Montserrat Medium"/>
                <a:ea typeface="Montserrat Medium"/>
                <a:cs typeface="Montserrat Medium"/>
                <a:sym typeface="Montserrat Medium"/>
              </a:rPr>
              <a:t>Please keep this slide for attribution</a:t>
            </a:r>
            <a:endParaRPr/>
          </a:p>
        </p:txBody>
      </p:sp>
      <p:grpSp>
        <p:nvGrpSpPr>
          <p:cNvPr id="3077" name="Google Shape;3077;p77"/>
          <p:cNvGrpSpPr/>
          <p:nvPr/>
        </p:nvGrpSpPr>
        <p:grpSpPr>
          <a:xfrm>
            <a:off x="5525169" y="2004841"/>
            <a:ext cx="342718" cy="342700"/>
            <a:chOff x="266768" y="1721375"/>
            <a:chExt cx="397907" cy="397887"/>
          </a:xfrm>
        </p:grpSpPr>
        <p:sp>
          <p:nvSpPr>
            <p:cNvPr id="3078" name="Google Shape;3078;p77"/>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7"/>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0" name="Google Shape;3080;p77"/>
          <p:cNvGrpSpPr/>
          <p:nvPr/>
        </p:nvGrpSpPr>
        <p:grpSpPr>
          <a:xfrm>
            <a:off x="7336078" y="2004841"/>
            <a:ext cx="342700" cy="342700"/>
            <a:chOff x="1379798" y="1723250"/>
            <a:chExt cx="397887" cy="397887"/>
          </a:xfrm>
        </p:grpSpPr>
        <p:sp>
          <p:nvSpPr>
            <p:cNvPr id="3081" name="Google Shape;3081;p77"/>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7"/>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7"/>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7"/>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5" name="Google Shape;3085;p77"/>
          <p:cNvGrpSpPr/>
          <p:nvPr/>
        </p:nvGrpSpPr>
        <p:grpSpPr>
          <a:xfrm>
            <a:off x="6430640" y="2004841"/>
            <a:ext cx="342682" cy="342700"/>
            <a:chOff x="864491" y="1723250"/>
            <a:chExt cx="397866" cy="397887"/>
          </a:xfrm>
        </p:grpSpPr>
        <p:sp>
          <p:nvSpPr>
            <p:cNvPr id="3086" name="Google Shape;3086;p77"/>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7"/>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7"/>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9" name="Google Shape;3089;p77"/>
          <p:cNvSpPr txBox="1">
            <a:spLocks noGrp="1"/>
          </p:cNvSpPr>
          <p:nvPr>
            <p:ph type="title"/>
          </p:nvPr>
        </p:nvSpPr>
        <p:spPr>
          <a:xfrm>
            <a:off x="925625" y="1074725"/>
            <a:ext cx="3879300" cy="112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r>
              <a:rPr lang="en">
                <a:solidFill>
                  <a:schemeClr val="lt2"/>
                </a:solidFill>
              </a:rPr>
              <a:t>!</a:t>
            </a:r>
            <a:endParaRPr>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sp>
        <p:nvSpPr>
          <p:cNvPr id="7" name="Oval 6">
            <a:extLst>
              <a:ext uri="{FF2B5EF4-FFF2-40B4-BE49-F238E27FC236}">
                <a16:creationId xmlns:a16="http://schemas.microsoft.com/office/drawing/2014/main" id="{AACDC8D2-C436-1761-6581-18DB0BB59D51}"/>
              </a:ext>
            </a:extLst>
          </p:cNvPr>
          <p:cNvSpPr/>
          <p:nvPr/>
        </p:nvSpPr>
        <p:spPr>
          <a:xfrm>
            <a:off x="996126" y="1573897"/>
            <a:ext cx="1004503" cy="1000227"/>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143" name="Google Shape;2143;p46"/>
          <p:cNvSpPr/>
          <p:nvPr/>
        </p:nvSpPr>
        <p:spPr>
          <a:xfrm>
            <a:off x="906028" y="3289163"/>
            <a:ext cx="1184700" cy="1184700"/>
          </a:xfrm>
          <a:prstGeom prst="donut">
            <a:avLst>
              <a:gd name="adj" fmla="val 1059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6"/>
          <p:cNvSpPr/>
          <p:nvPr/>
        </p:nvSpPr>
        <p:spPr>
          <a:xfrm>
            <a:off x="4770710" y="3289163"/>
            <a:ext cx="1184700" cy="1184700"/>
          </a:xfrm>
          <a:prstGeom prst="donut">
            <a:avLst>
              <a:gd name="adj" fmla="val 1059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5" name="Google Shape;2145;p46"/>
          <p:cNvSpPr/>
          <p:nvPr/>
        </p:nvSpPr>
        <p:spPr>
          <a:xfrm>
            <a:off x="906028" y="1493975"/>
            <a:ext cx="1184700" cy="1184700"/>
          </a:xfrm>
          <a:prstGeom prst="donut">
            <a:avLst>
              <a:gd name="adj" fmla="val 1059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6"/>
          <p:cNvSpPr/>
          <p:nvPr/>
        </p:nvSpPr>
        <p:spPr>
          <a:xfrm>
            <a:off x="4770710" y="1493975"/>
            <a:ext cx="1184700" cy="1184700"/>
          </a:xfrm>
          <a:prstGeom prst="donut">
            <a:avLst>
              <a:gd name="adj" fmla="val 105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7" name="Google Shape;2147;p46"/>
          <p:cNvGrpSpPr/>
          <p:nvPr/>
        </p:nvGrpSpPr>
        <p:grpSpPr>
          <a:xfrm>
            <a:off x="6533144" y="644842"/>
            <a:ext cx="552464" cy="506375"/>
            <a:chOff x="2704175" y="3352200"/>
            <a:chExt cx="578375" cy="530125"/>
          </a:xfrm>
        </p:grpSpPr>
        <p:sp>
          <p:nvSpPr>
            <p:cNvPr id="2148" name="Google Shape;2148;p46"/>
            <p:cNvSpPr/>
            <p:nvPr/>
          </p:nvSpPr>
          <p:spPr>
            <a:xfrm>
              <a:off x="2765800" y="3403025"/>
              <a:ext cx="472300" cy="430400"/>
            </a:xfrm>
            <a:custGeom>
              <a:avLst/>
              <a:gdLst/>
              <a:ahLst/>
              <a:cxnLst/>
              <a:rect l="l" t="t" r="r" b="b"/>
              <a:pathLst>
                <a:path w="18892" h="17216" extrusionOk="0">
                  <a:moveTo>
                    <a:pt x="9436" y="1"/>
                  </a:moveTo>
                  <a:cubicBezTo>
                    <a:pt x="7232" y="1"/>
                    <a:pt x="5032" y="839"/>
                    <a:pt x="3355" y="2516"/>
                  </a:cubicBezTo>
                  <a:cubicBezTo>
                    <a:pt x="1" y="5899"/>
                    <a:pt x="1" y="11317"/>
                    <a:pt x="3355" y="14700"/>
                  </a:cubicBezTo>
                  <a:cubicBezTo>
                    <a:pt x="5032" y="16377"/>
                    <a:pt x="7232" y="17215"/>
                    <a:pt x="9436" y="17215"/>
                  </a:cubicBezTo>
                  <a:cubicBezTo>
                    <a:pt x="11639" y="17215"/>
                    <a:pt x="13847" y="16377"/>
                    <a:pt x="15538" y="14700"/>
                  </a:cubicBezTo>
                  <a:cubicBezTo>
                    <a:pt x="18892" y="11317"/>
                    <a:pt x="18892" y="5899"/>
                    <a:pt x="15538" y="2516"/>
                  </a:cubicBezTo>
                  <a:cubicBezTo>
                    <a:pt x="13847" y="839"/>
                    <a:pt x="11639" y="1"/>
                    <a:pt x="9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6"/>
            <p:cNvSpPr/>
            <p:nvPr/>
          </p:nvSpPr>
          <p:spPr>
            <a:xfrm>
              <a:off x="2704175" y="3352200"/>
              <a:ext cx="578375" cy="530125"/>
            </a:xfrm>
            <a:custGeom>
              <a:avLst/>
              <a:gdLst/>
              <a:ahLst/>
              <a:cxnLst/>
              <a:rect l="l" t="t" r="r" b="b"/>
              <a:pathLst>
                <a:path w="23135" h="21205" extrusionOk="0">
                  <a:moveTo>
                    <a:pt x="3268" y="0"/>
                  </a:moveTo>
                  <a:cubicBezTo>
                    <a:pt x="2649" y="0"/>
                    <a:pt x="2150" y="164"/>
                    <a:pt x="1806" y="507"/>
                  </a:cubicBezTo>
                  <a:cubicBezTo>
                    <a:pt x="0" y="2313"/>
                    <a:pt x="3096" y="8247"/>
                    <a:pt x="8629" y="13837"/>
                  </a:cubicBezTo>
                  <a:cubicBezTo>
                    <a:pt x="13114" y="18323"/>
                    <a:pt x="17879" y="21204"/>
                    <a:pt x="20502" y="21204"/>
                  </a:cubicBezTo>
                  <a:cubicBezTo>
                    <a:pt x="21132" y="21204"/>
                    <a:pt x="21638" y="21038"/>
                    <a:pt x="21988" y="20689"/>
                  </a:cubicBezTo>
                  <a:cubicBezTo>
                    <a:pt x="23134" y="19571"/>
                    <a:pt x="22303" y="16704"/>
                    <a:pt x="20038" y="13350"/>
                  </a:cubicBezTo>
                  <a:cubicBezTo>
                    <a:pt x="19838" y="14038"/>
                    <a:pt x="19494" y="14669"/>
                    <a:pt x="19121" y="15271"/>
                  </a:cubicBezTo>
                  <a:cubicBezTo>
                    <a:pt x="19494" y="16417"/>
                    <a:pt x="19494" y="17277"/>
                    <a:pt x="19035" y="17793"/>
                  </a:cubicBezTo>
                  <a:cubicBezTo>
                    <a:pt x="18791" y="18038"/>
                    <a:pt x="18435" y="18154"/>
                    <a:pt x="17991" y="18154"/>
                  </a:cubicBezTo>
                  <a:cubicBezTo>
                    <a:pt x="16142" y="18154"/>
                    <a:pt x="12765" y="16134"/>
                    <a:pt x="9575" y="12920"/>
                  </a:cubicBezTo>
                  <a:cubicBezTo>
                    <a:pt x="5648" y="8964"/>
                    <a:pt x="3440" y="4721"/>
                    <a:pt x="4702" y="3460"/>
                  </a:cubicBezTo>
                  <a:cubicBezTo>
                    <a:pt x="4943" y="3219"/>
                    <a:pt x="5311" y="3105"/>
                    <a:pt x="5768" y="3105"/>
                  </a:cubicBezTo>
                  <a:cubicBezTo>
                    <a:pt x="6181" y="3105"/>
                    <a:pt x="6666" y="3197"/>
                    <a:pt x="7196" y="3374"/>
                  </a:cubicBezTo>
                  <a:cubicBezTo>
                    <a:pt x="7826" y="3001"/>
                    <a:pt x="8514" y="2657"/>
                    <a:pt x="9174" y="2457"/>
                  </a:cubicBezTo>
                  <a:cubicBezTo>
                    <a:pt x="6825" y="891"/>
                    <a:pt x="4716" y="0"/>
                    <a:pt x="3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0" name="Google Shape;2150;p46"/>
          <p:cNvSpPr/>
          <p:nvPr/>
        </p:nvSpPr>
        <p:spPr>
          <a:xfrm>
            <a:off x="4138094" y="1290419"/>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6"/>
          <p:cNvSpPr/>
          <p:nvPr/>
        </p:nvSpPr>
        <p:spPr>
          <a:xfrm>
            <a:off x="2815726" y="3051941"/>
            <a:ext cx="285861" cy="284993"/>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6"/>
          <p:cNvSpPr/>
          <p:nvPr/>
        </p:nvSpPr>
        <p:spPr>
          <a:xfrm>
            <a:off x="640900" y="478175"/>
            <a:ext cx="4225298" cy="506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6"/>
          <p:cNvSpPr txBox="1">
            <a:spLocks noGrp="1"/>
          </p:cNvSpPr>
          <p:nvPr>
            <p:ph type="subTitle" idx="2"/>
          </p:nvPr>
        </p:nvSpPr>
        <p:spPr>
          <a:xfrm>
            <a:off x="2109928" y="2115253"/>
            <a:ext cx="2461385" cy="478500"/>
          </a:xfrm>
          <a:prstGeom prst="rect">
            <a:avLst/>
          </a:prstGeom>
        </p:spPr>
        <p:txBody>
          <a:bodyPr spcFirstLastPara="1" wrap="square" lIns="91425" tIns="91425" rIns="91425" bIns="91425" anchor="ctr" anchorCtr="0">
            <a:noAutofit/>
          </a:bodyPr>
          <a:lstStyle/>
          <a:p>
            <a:r>
              <a:rPr lang="en-US" dirty="0"/>
              <a:t>Business hope to make profit (Statement of Profit and Loss, Income and Expenses) – They do not always succeed! </a:t>
            </a:r>
          </a:p>
          <a:p>
            <a:pPr marL="0" lvl="0" indent="0" algn="l" rtl="0">
              <a:spcBef>
                <a:spcPts val="0"/>
              </a:spcBef>
              <a:spcAft>
                <a:spcPts val="0"/>
              </a:spcAft>
              <a:buNone/>
            </a:pPr>
            <a:endParaRPr dirty="0"/>
          </a:p>
        </p:txBody>
      </p:sp>
      <p:sp>
        <p:nvSpPr>
          <p:cNvPr id="2156" name="Google Shape;2156;p46"/>
          <p:cNvSpPr txBox="1">
            <a:spLocks noGrp="1"/>
          </p:cNvSpPr>
          <p:nvPr>
            <p:ph type="subTitle" idx="4"/>
          </p:nvPr>
        </p:nvSpPr>
        <p:spPr>
          <a:xfrm>
            <a:off x="2270922" y="3829775"/>
            <a:ext cx="2120700" cy="478500"/>
          </a:xfrm>
          <a:prstGeom prst="rect">
            <a:avLst/>
          </a:prstGeom>
        </p:spPr>
        <p:txBody>
          <a:bodyPr spcFirstLastPara="1" wrap="square" lIns="91425" tIns="91425" rIns="91425" bIns="91425" anchor="ctr" anchorCtr="0">
            <a:noAutofit/>
          </a:bodyPr>
          <a:lstStyle/>
          <a:p>
            <a:r>
              <a:rPr lang="en-US" dirty="0"/>
              <a:t>You can not Manage what you can not Measure!</a:t>
            </a:r>
          </a:p>
          <a:p>
            <a:pPr marL="0" lvl="0" indent="0" algn="l" rtl="0">
              <a:spcBef>
                <a:spcPts val="0"/>
              </a:spcBef>
              <a:spcAft>
                <a:spcPts val="0"/>
              </a:spcAft>
              <a:buNone/>
            </a:pPr>
            <a:endParaRPr dirty="0"/>
          </a:p>
        </p:txBody>
      </p:sp>
      <p:sp>
        <p:nvSpPr>
          <p:cNvPr id="2158" name="Google Shape;2158;p46"/>
          <p:cNvSpPr txBox="1">
            <a:spLocks noGrp="1"/>
          </p:cNvSpPr>
          <p:nvPr>
            <p:ph type="subTitle" idx="6"/>
          </p:nvPr>
        </p:nvSpPr>
        <p:spPr>
          <a:xfrm>
            <a:off x="6136472" y="2034574"/>
            <a:ext cx="2120700" cy="478500"/>
          </a:xfrm>
          <a:prstGeom prst="rect">
            <a:avLst/>
          </a:prstGeom>
        </p:spPr>
        <p:txBody>
          <a:bodyPr spcFirstLastPara="1" wrap="square" lIns="91425" tIns="91425" rIns="91425" bIns="91425" anchor="ctr" anchorCtr="0">
            <a:noAutofit/>
          </a:bodyPr>
          <a:lstStyle/>
          <a:p>
            <a:r>
              <a:rPr lang="en-US" dirty="0"/>
              <a:t>How much profit is deemed as good profit?</a:t>
            </a:r>
          </a:p>
          <a:p>
            <a:pPr marL="0" lvl="0" indent="0" algn="l" rtl="0">
              <a:spcBef>
                <a:spcPts val="0"/>
              </a:spcBef>
              <a:spcAft>
                <a:spcPts val="0"/>
              </a:spcAft>
              <a:buNone/>
            </a:pPr>
            <a:endParaRPr dirty="0"/>
          </a:p>
        </p:txBody>
      </p:sp>
      <p:sp>
        <p:nvSpPr>
          <p:cNvPr id="2160" name="Google Shape;2160;p46"/>
          <p:cNvSpPr txBox="1">
            <a:spLocks noGrp="1"/>
          </p:cNvSpPr>
          <p:nvPr>
            <p:ph type="subTitle" idx="8"/>
          </p:nvPr>
        </p:nvSpPr>
        <p:spPr>
          <a:xfrm>
            <a:off x="6136472" y="3829775"/>
            <a:ext cx="2120700" cy="478500"/>
          </a:xfrm>
          <a:prstGeom prst="rect">
            <a:avLst/>
          </a:prstGeom>
        </p:spPr>
        <p:txBody>
          <a:bodyPr spcFirstLastPara="1" wrap="square" lIns="91425" tIns="91425" rIns="91425" bIns="91425" anchor="ctr" anchorCtr="0">
            <a:noAutofit/>
          </a:bodyPr>
          <a:lstStyle/>
          <a:p>
            <a:r>
              <a:rPr lang="en-US" dirty="0"/>
              <a:t>What about the bank balance? Surely this is a good measure?</a:t>
            </a:r>
          </a:p>
          <a:p>
            <a:pPr marL="0" lvl="0" indent="0" algn="l" rtl="0">
              <a:spcBef>
                <a:spcPts val="0"/>
              </a:spcBef>
              <a:spcAft>
                <a:spcPts val="0"/>
              </a:spcAft>
              <a:buNone/>
            </a:pPr>
            <a:endParaRPr dirty="0"/>
          </a:p>
        </p:txBody>
      </p:sp>
      <p:sp>
        <p:nvSpPr>
          <p:cNvPr id="2164" name="Google Shape;2164;p46"/>
          <p:cNvSpPr txBox="1">
            <a:spLocks noGrp="1"/>
          </p:cNvSpPr>
          <p:nvPr>
            <p:ph type="title"/>
          </p:nvPr>
        </p:nvSpPr>
        <p:spPr>
          <a:xfrm>
            <a:off x="717150" y="478174"/>
            <a:ext cx="77097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ZA" dirty="0"/>
              <a:t>K</a:t>
            </a:r>
            <a:r>
              <a:rPr lang="en" dirty="0"/>
              <a:t>eeping the end in sight</a:t>
            </a:r>
            <a:endParaRPr dirty="0"/>
          </a:p>
        </p:txBody>
      </p:sp>
      <p:sp>
        <p:nvSpPr>
          <p:cNvPr id="6" name="Rectangle 5" descr="Euro">
            <a:extLst>
              <a:ext uri="{FF2B5EF4-FFF2-40B4-BE49-F238E27FC236}">
                <a16:creationId xmlns:a16="http://schemas.microsoft.com/office/drawing/2014/main" id="{265AB68E-99A7-DFAE-72BF-D4B33BAC11CF}"/>
              </a:ext>
            </a:extLst>
          </p:cNvPr>
          <p:cNvSpPr/>
          <p:nvPr/>
        </p:nvSpPr>
        <p:spPr>
          <a:xfrm>
            <a:off x="1101325" y="1687371"/>
            <a:ext cx="794104" cy="79410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6" name="Oval 15">
            <a:extLst>
              <a:ext uri="{FF2B5EF4-FFF2-40B4-BE49-F238E27FC236}">
                <a16:creationId xmlns:a16="http://schemas.microsoft.com/office/drawing/2014/main" id="{58EF36B6-56B2-F62C-6BBC-A525D26F2CF8}"/>
              </a:ext>
            </a:extLst>
          </p:cNvPr>
          <p:cNvSpPr/>
          <p:nvPr/>
        </p:nvSpPr>
        <p:spPr>
          <a:xfrm>
            <a:off x="996294" y="3395207"/>
            <a:ext cx="1004335" cy="1014611"/>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dirty="0"/>
          </a:p>
        </p:txBody>
      </p:sp>
      <p:sp>
        <p:nvSpPr>
          <p:cNvPr id="17" name="Rectangle 16" descr="Scales of Justice">
            <a:extLst>
              <a:ext uri="{FF2B5EF4-FFF2-40B4-BE49-F238E27FC236}">
                <a16:creationId xmlns:a16="http://schemas.microsoft.com/office/drawing/2014/main" id="{51D5C21B-5711-7045-AEAD-FDC832F887B8}"/>
              </a:ext>
            </a:extLst>
          </p:cNvPr>
          <p:cNvSpPr/>
          <p:nvPr/>
        </p:nvSpPr>
        <p:spPr>
          <a:xfrm>
            <a:off x="1101325" y="3484461"/>
            <a:ext cx="794104" cy="79410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2" name="Oval 21">
            <a:extLst>
              <a:ext uri="{FF2B5EF4-FFF2-40B4-BE49-F238E27FC236}">
                <a16:creationId xmlns:a16="http://schemas.microsoft.com/office/drawing/2014/main" id="{6992773F-C33A-2AA0-E432-1E4BCAEEE61C}"/>
              </a:ext>
            </a:extLst>
          </p:cNvPr>
          <p:cNvSpPr/>
          <p:nvPr/>
        </p:nvSpPr>
        <p:spPr>
          <a:xfrm>
            <a:off x="4849207" y="1603769"/>
            <a:ext cx="1027703" cy="967981"/>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3" name="Oval 22">
            <a:extLst>
              <a:ext uri="{FF2B5EF4-FFF2-40B4-BE49-F238E27FC236}">
                <a16:creationId xmlns:a16="http://schemas.microsoft.com/office/drawing/2014/main" id="{9A64CB87-0821-E79C-C2DE-FC97FEB15AC6}"/>
              </a:ext>
            </a:extLst>
          </p:cNvPr>
          <p:cNvSpPr/>
          <p:nvPr/>
        </p:nvSpPr>
        <p:spPr>
          <a:xfrm>
            <a:off x="4836153" y="3364892"/>
            <a:ext cx="1053813" cy="1033241"/>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5" name="Rectangle 24" descr="Money">
            <a:extLst>
              <a:ext uri="{FF2B5EF4-FFF2-40B4-BE49-F238E27FC236}">
                <a16:creationId xmlns:a16="http://schemas.microsoft.com/office/drawing/2014/main" id="{036D9855-5B3B-C0CA-5789-138B528B7A63}"/>
              </a:ext>
            </a:extLst>
          </p:cNvPr>
          <p:cNvSpPr/>
          <p:nvPr/>
        </p:nvSpPr>
        <p:spPr>
          <a:xfrm>
            <a:off x="4987756" y="1637522"/>
            <a:ext cx="794104" cy="79410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6" name="Rectangle 25" descr="Bank">
            <a:extLst>
              <a:ext uri="{FF2B5EF4-FFF2-40B4-BE49-F238E27FC236}">
                <a16:creationId xmlns:a16="http://schemas.microsoft.com/office/drawing/2014/main" id="{5C530A35-D90D-DD9E-E8A2-20609B3E6674}"/>
              </a:ext>
            </a:extLst>
          </p:cNvPr>
          <p:cNvSpPr/>
          <p:nvPr/>
        </p:nvSpPr>
        <p:spPr>
          <a:xfrm>
            <a:off x="4966006" y="3432723"/>
            <a:ext cx="794104" cy="794104"/>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grpSp>
        <p:nvGrpSpPr>
          <p:cNvPr id="2170" name="Google Shape;2170;p47"/>
          <p:cNvGrpSpPr/>
          <p:nvPr/>
        </p:nvGrpSpPr>
        <p:grpSpPr>
          <a:xfrm>
            <a:off x="7640505" y="-80420"/>
            <a:ext cx="634858" cy="1604185"/>
            <a:chOff x="356375" y="741150"/>
            <a:chExt cx="533225" cy="1347375"/>
          </a:xfrm>
        </p:grpSpPr>
        <p:sp>
          <p:nvSpPr>
            <p:cNvPr id="2171" name="Google Shape;2171;p47"/>
            <p:cNvSpPr/>
            <p:nvPr/>
          </p:nvSpPr>
          <p:spPr>
            <a:xfrm>
              <a:off x="5720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33" y="53894"/>
                  </a:lnTo>
                  <a:cubicBezTo>
                    <a:pt x="12700" y="53894"/>
                    <a:pt x="12700" y="47158"/>
                    <a:pt x="9833" y="47158"/>
                  </a:cubicBezTo>
                  <a:cubicBezTo>
                    <a:pt x="6967" y="47158"/>
                    <a:pt x="6967" y="40421"/>
                    <a:pt x="9833" y="40421"/>
                  </a:cubicBezTo>
                  <a:cubicBezTo>
                    <a:pt x="12700" y="40421"/>
                    <a:pt x="12700" y="33684"/>
                    <a:pt x="9833" y="33684"/>
                  </a:cubicBezTo>
                  <a:cubicBezTo>
                    <a:pt x="6967"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7"/>
            <p:cNvSpPr/>
            <p:nvPr/>
          </p:nvSpPr>
          <p:spPr>
            <a:xfrm>
              <a:off x="4645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05" y="53894"/>
                  </a:lnTo>
                  <a:cubicBezTo>
                    <a:pt x="12671" y="53894"/>
                    <a:pt x="12671" y="47158"/>
                    <a:pt x="9805" y="47158"/>
                  </a:cubicBezTo>
                  <a:cubicBezTo>
                    <a:pt x="6938" y="47158"/>
                    <a:pt x="6938" y="40421"/>
                    <a:pt x="9805" y="40421"/>
                  </a:cubicBezTo>
                  <a:cubicBezTo>
                    <a:pt x="12671" y="40421"/>
                    <a:pt x="12671" y="33684"/>
                    <a:pt x="9805" y="33684"/>
                  </a:cubicBezTo>
                  <a:cubicBezTo>
                    <a:pt x="6938"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7"/>
            <p:cNvSpPr/>
            <p:nvPr/>
          </p:nvSpPr>
          <p:spPr>
            <a:xfrm>
              <a:off x="356375" y="741150"/>
              <a:ext cx="317500" cy="1347375"/>
            </a:xfrm>
            <a:custGeom>
              <a:avLst/>
              <a:gdLst/>
              <a:ahLst/>
              <a:cxnLst/>
              <a:rect l="l" t="t" r="r" b="b"/>
              <a:pathLst>
                <a:path w="12700" h="53895" extrusionOk="0">
                  <a:moveTo>
                    <a:pt x="2867" y="1"/>
                  </a:moveTo>
                  <a:cubicBezTo>
                    <a:pt x="0" y="1"/>
                    <a:pt x="0" y="6738"/>
                    <a:pt x="2867" y="6738"/>
                  </a:cubicBezTo>
                  <a:cubicBezTo>
                    <a:pt x="5733" y="6738"/>
                    <a:pt x="5733" y="13474"/>
                    <a:pt x="2867" y="13474"/>
                  </a:cubicBezTo>
                  <a:cubicBezTo>
                    <a:pt x="0" y="13474"/>
                    <a:pt x="0" y="20211"/>
                    <a:pt x="2867" y="20211"/>
                  </a:cubicBezTo>
                  <a:cubicBezTo>
                    <a:pt x="5733" y="20211"/>
                    <a:pt x="5733" y="26948"/>
                    <a:pt x="2867" y="26948"/>
                  </a:cubicBezTo>
                  <a:cubicBezTo>
                    <a:pt x="0" y="26948"/>
                    <a:pt x="0" y="33684"/>
                    <a:pt x="2867" y="33684"/>
                  </a:cubicBezTo>
                  <a:cubicBezTo>
                    <a:pt x="5733" y="33684"/>
                    <a:pt x="5733" y="40421"/>
                    <a:pt x="2867" y="40421"/>
                  </a:cubicBezTo>
                  <a:cubicBezTo>
                    <a:pt x="0" y="40421"/>
                    <a:pt x="0" y="47158"/>
                    <a:pt x="2867" y="47158"/>
                  </a:cubicBezTo>
                  <a:cubicBezTo>
                    <a:pt x="5733" y="47158"/>
                    <a:pt x="5733" y="53894"/>
                    <a:pt x="2867" y="53894"/>
                  </a:cubicBezTo>
                  <a:lnTo>
                    <a:pt x="9833" y="53894"/>
                  </a:lnTo>
                  <a:cubicBezTo>
                    <a:pt x="12699" y="53894"/>
                    <a:pt x="12699" y="47158"/>
                    <a:pt x="9833" y="47158"/>
                  </a:cubicBezTo>
                  <a:cubicBezTo>
                    <a:pt x="6966" y="47158"/>
                    <a:pt x="6966" y="40421"/>
                    <a:pt x="9833" y="40421"/>
                  </a:cubicBezTo>
                  <a:cubicBezTo>
                    <a:pt x="12699" y="40421"/>
                    <a:pt x="12699" y="33684"/>
                    <a:pt x="9833" y="33684"/>
                  </a:cubicBezTo>
                  <a:cubicBezTo>
                    <a:pt x="6966" y="33684"/>
                    <a:pt x="6937" y="26948"/>
                    <a:pt x="9804" y="26948"/>
                  </a:cubicBezTo>
                  <a:cubicBezTo>
                    <a:pt x="12671" y="26948"/>
                    <a:pt x="12671" y="20211"/>
                    <a:pt x="9804" y="20211"/>
                  </a:cubicBezTo>
                  <a:cubicBezTo>
                    <a:pt x="6937" y="20211"/>
                    <a:pt x="6937" y="13474"/>
                    <a:pt x="9804" y="13474"/>
                  </a:cubicBezTo>
                  <a:cubicBezTo>
                    <a:pt x="12671" y="13474"/>
                    <a:pt x="12671" y="6738"/>
                    <a:pt x="9804" y="6738"/>
                  </a:cubicBezTo>
                  <a:cubicBezTo>
                    <a:pt x="6937" y="6738"/>
                    <a:pt x="6937" y="1"/>
                    <a:pt x="9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4" name="Google Shape;2174;p47"/>
          <p:cNvGrpSpPr/>
          <p:nvPr/>
        </p:nvGrpSpPr>
        <p:grpSpPr>
          <a:xfrm>
            <a:off x="5960219" y="4096042"/>
            <a:ext cx="552464" cy="506375"/>
            <a:chOff x="2704175" y="3352200"/>
            <a:chExt cx="578375" cy="530125"/>
          </a:xfrm>
        </p:grpSpPr>
        <p:sp>
          <p:nvSpPr>
            <p:cNvPr id="2175" name="Google Shape;2175;p47"/>
            <p:cNvSpPr/>
            <p:nvPr/>
          </p:nvSpPr>
          <p:spPr>
            <a:xfrm>
              <a:off x="2765800" y="3403025"/>
              <a:ext cx="472300" cy="430400"/>
            </a:xfrm>
            <a:custGeom>
              <a:avLst/>
              <a:gdLst/>
              <a:ahLst/>
              <a:cxnLst/>
              <a:rect l="l" t="t" r="r" b="b"/>
              <a:pathLst>
                <a:path w="18892" h="17216" extrusionOk="0">
                  <a:moveTo>
                    <a:pt x="9436" y="1"/>
                  </a:moveTo>
                  <a:cubicBezTo>
                    <a:pt x="7232" y="1"/>
                    <a:pt x="5032" y="839"/>
                    <a:pt x="3355" y="2516"/>
                  </a:cubicBezTo>
                  <a:cubicBezTo>
                    <a:pt x="1" y="5899"/>
                    <a:pt x="1" y="11317"/>
                    <a:pt x="3355" y="14700"/>
                  </a:cubicBezTo>
                  <a:cubicBezTo>
                    <a:pt x="5032" y="16377"/>
                    <a:pt x="7232" y="17215"/>
                    <a:pt x="9436" y="17215"/>
                  </a:cubicBezTo>
                  <a:cubicBezTo>
                    <a:pt x="11639" y="17215"/>
                    <a:pt x="13847" y="16377"/>
                    <a:pt x="15538" y="14700"/>
                  </a:cubicBezTo>
                  <a:cubicBezTo>
                    <a:pt x="18892" y="11317"/>
                    <a:pt x="18892" y="5899"/>
                    <a:pt x="15538" y="2516"/>
                  </a:cubicBezTo>
                  <a:cubicBezTo>
                    <a:pt x="13847" y="839"/>
                    <a:pt x="11639" y="1"/>
                    <a:pt x="9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7"/>
            <p:cNvSpPr/>
            <p:nvPr/>
          </p:nvSpPr>
          <p:spPr>
            <a:xfrm>
              <a:off x="2704175" y="3352200"/>
              <a:ext cx="578375" cy="530125"/>
            </a:xfrm>
            <a:custGeom>
              <a:avLst/>
              <a:gdLst/>
              <a:ahLst/>
              <a:cxnLst/>
              <a:rect l="l" t="t" r="r" b="b"/>
              <a:pathLst>
                <a:path w="23135" h="21205" extrusionOk="0">
                  <a:moveTo>
                    <a:pt x="3268" y="0"/>
                  </a:moveTo>
                  <a:cubicBezTo>
                    <a:pt x="2649" y="0"/>
                    <a:pt x="2150" y="164"/>
                    <a:pt x="1806" y="507"/>
                  </a:cubicBezTo>
                  <a:cubicBezTo>
                    <a:pt x="0" y="2313"/>
                    <a:pt x="3096" y="8247"/>
                    <a:pt x="8629" y="13837"/>
                  </a:cubicBezTo>
                  <a:cubicBezTo>
                    <a:pt x="13114" y="18323"/>
                    <a:pt x="17879" y="21204"/>
                    <a:pt x="20502" y="21204"/>
                  </a:cubicBezTo>
                  <a:cubicBezTo>
                    <a:pt x="21132" y="21204"/>
                    <a:pt x="21638" y="21038"/>
                    <a:pt x="21988" y="20689"/>
                  </a:cubicBezTo>
                  <a:cubicBezTo>
                    <a:pt x="23134" y="19571"/>
                    <a:pt x="22303" y="16704"/>
                    <a:pt x="20038" y="13350"/>
                  </a:cubicBezTo>
                  <a:cubicBezTo>
                    <a:pt x="19838" y="14038"/>
                    <a:pt x="19494" y="14669"/>
                    <a:pt x="19121" y="15271"/>
                  </a:cubicBezTo>
                  <a:cubicBezTo>
                    <a:pt x="19494" y="16417"/>
                    <a:pt x="19494" y="17277"/>
                    <a:pt x="19035" y="17793"/>
                  </a:cubicBezTo>
                  <a:cubicBezTo>
                    <a:pt x="18791" y="18038"/>
                    <a:pt x="18435" y="18154"/>
                    <a:pt x="17991" y="18154"/>
                  </a:cubicBezTo>
                  <a:cubicBezTo>
                    <a:pt x="16142" y="18154"/>
                    <a:pt x="12765" y="16134"/>
                    <a:pt x="9575" y="12920"/>
                  </a:cubicBezTo>
                  <a:cubicBezTo>
                    <a:pt x="5648" y="8964"/>
                    <a:pt x="3440" y="4721"/>
                    <a:pt x="4702" y="3460"/>
                  </a:cubicBezTo>
                  <a:cubicBezTo>
                    <a:pt x="4943" y="3219"/>
                    <a:pt x="5311" y="3105"/>
                    <a:pt x="5768" y="3105"/>
                  </a:cubicBezTo>
                  <a:cubicBezTo>
                    <a:pt x="6181" y="3105"/>
                    <a:pt x="6666" y="3197"/>
                    <a:pt x="7196" y="3374"/>
                  </a:cubicBezTo>
                  <a:cubicBezTo>
                    <a:pt x="7826" y="3001"/>
                    <a:pt x="8514" y="2657"/>
                    <a:pt x="9174" y="2457"/>
                  </a:cubicBezTo>
                  <a:cubicBezTo>
                    <a:pt x="6825" y="891"/>
                    <a:pt x="4716" y="0"/>
                    <a:pt x="3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7" name="Google Shape;2177;p47"/>
          <p:cNvSpPr/>
          <p:nvPr/>
        </p:nvSpPr>
        <p:spPr>
          <a:xfrm>
            <a:off x="8455567" y="499926"/>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7"/>
          <p:cNvSpPr/>
          <p:nvPr/>
        </p:nvSpPr>
        <p:spPr>
          <a:xfrm>
            <a:off x="863902" y="579178"/>
            <a:ext cx="285861" cy="284993"/>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7"/>
          <p:cNvSpPr txBox="1">
            <a:spLocks noGrp="1"/>
          </p:cNvSpPr>
          <p:nvPr>
            <p:ph type="subTitle" idx="1"/>
          </p:nvPr>
        </p:nvSpPr>
        <p:spPr>
          <a:xfrm>
            <a:off x="3670700" y="2147836"/>
            <a:ext cx="5098000" cy="1936800"/>
          </a:xfrm>
          <a:prstGeom prst="rect">
            <a:avLst/>
          </a:prstGeom>
        </p:spPr>
        <p:txBody>
          <a:bodyPr spcFirstLastPara="1" wrap="square" lIns="91425" tIns="91425" rIns="91425" bIns="91425" anchor="ctr" anchorCtr="0">
            <a:noAutofit/>
          </a:bodyPr>
          <a:lstStyle/>
          <a:p>
            <a:r>
              <a:rPr lang="en-US" dirty="0"/>
              <a:t>Financial Statements are the reports that provide the detail of the entity's financial information including assets, liabilities, equities, incomes and expenses, shareholders' contribution, cash flow, and other related information during the period of time.</a:t>
            </a:r>
          </a:p>
          <a:p>
            <a:r>
              <a:rPr lang="en-US" dirty="0"/>
              <a:t>Universal standard – Everyone does similar</a:t>
            </a:r>
          </a:p>
          <a:p>
            <a:r>
              <a:rPr lang="en-US" dirty="0"/>
              <a:t>Where you deviate you reflect this change in your accounting policies</a:t>
            </a:r>
          </a:p>
          <a:p>
            <a:r>
              <a:rPr lang="en-US" dirty="0"/>
              <a:t>Basic AFS</a:t>
            </a:r>
            <a:endParaRPr lang="en-ZA" dirty="0"/>
          </a:p>
          <a:p>
            <a:pPr marL="0" lvl="0" indent="0" algn="l" rtl="0">
              <a:spcBef>
                <a:spcPts val="0"/>
              </a:spcBef>
              <a:spcAft>
                <a:spcPts val="0"/>
              </a:spcAft>
              <a:buNone/>
            </a:pPr>
            <a:endParaRPr dirty="0">
              <a:solidFill>
                <a:schemeClr val="dk1"/>
              </a:solidFill>
            </a:endParaRPr>
          </a:p>
        </p:txBody>
      </p:sp>
      <p:pic>
        <p:nvPicPr>
          <p:cNvPr id="2180" name="Google Shape;2180;p47"/>
          <p:cNvPicPr preferRelativeResize="0"/>
          <p:nvPr/>
        </p:nvPicPr>
        <p:blipFill rotWithShape="1">
          <a:blip r:embed="rId3">
            <a:alphaModFix/>
          </a:blip>
          <a:srcRect l="35937" r="7813"/>
          <a:stretch/>
        </p:blipFill>
        <p:spPr>
          <a:xfrm>
            <a:off x="788600" y="1130700"/>
            <a:ext cx="2882100" cy="2882100"/>
          </a:xfrm>
          <a:prstGeom prst="ellipse">
            <a:avLst/>
          </a:prstGeom>
          <a:noFill/>
          <a:ln w="114300" cap="flat" cmpd="sng">
            <a:solidFill>
              <a:schemeClr val="dk2"/>
            </a:solidFill>
            <a:prstDash val="solid"/>
            <a:round/>
            <a:headEnd type="none" w="sm" len="sm"/>
            <a:tailEnd type="none" w="sm" len="sm"/>
          </a:ln>
        </p:spPr>
      </p:pic>
      <p:sp>
        <p:nvSpPr>
          <p:cNvPr id="2181" name="Google Shape;2181;p47"/>
          <p:cNvSpPr txBox="1">
            <a:spLocks noGrp="1"/>
          </p:cNvSpPr>
          <p:nvPr>
            <p:ph type="title"/>
          </p:nvPr>
        </p:nvSpPr>
        <p:spPr>
          <a:xfrm>
            <a:off x="3798690" y="1041668"/>
            <a:ext cx="4380900" cy="597600"/>
          </a:xfrm>
          <a:prstGeom prst="rect">
            <a:avLst/>
          </a:prstGeom>
        </p:spPr>
        <p:txBody>
          <a:bodyPr spcFirstLastPara="1" wrap="square" lIns="91425" tIns="91425" rIns="91425" bIns="91425" anchor="ctr" anchorCtr="0">
            <a:noAutofit/>
          </a:bodyPr>
          <a:lstStyle/>
          <a:p>
            <a:pPr lvl="0"/>
            <a:r>
              <a:rPr lang="en-US" dirty="0"/>
              <a:t>UNIFORMATY BRINGS COMPARABILITY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5"/>
        <p:cNvGrpSpPr/>
        <p:nvPr/>
      </p:nvGrpSpPr>
      <p:grpSpPr>
        <a:xfrm>
          <a:off x="0" y="0"/>
          <a:ext cx="0" cy="0"/>
          <a:chOff x="0" y="0"/>
          <a:chExt cx="0" cy="0"/>
        </a:xfrm>
      </p:grpSpPr>
      <p:sp>
        <p:nvSpPr>
          <p:cNvPr id="2203" name="Google Shape;2203;p48"/>
          <p:cNvSpPr/>
          <p:nvPr/>
        </p:nvSpPr>
        <p:spPr>
          <a:xfrm>
            <a:off x="5517582" y="589894"/>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8"/>
          <p:cNvSpPr/>
          <p:nvPr/>
        </p:nvSpPr>
        <p:spPr>
          <a:xfrm>
            <a:off x="2927589" y="1623078"/>
            <a:ext cx="285861" cy="284993"/>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8"/>
          <p:cNvSpPr/>
          <p:nvPr/>
        </p:nvSpPr>
        <p:spPr>
          <a:xfrm>
            <a:off x="5898582" y="4168119"/>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8"/>
          <p:cNvSpPr/>
          <p:nvPr/>
        </p:nvSpPr>
        <p:spPr>
          <a:xfrm>
            <a:off x="46104" y="246302"/>
            <a:ext cx="3429000" cy="3215673"/>
          </a:xfrm>
          <a:prstGeom prst="donut">
            <a:avLst>
              <a:gd name="adj" fmla="val 1059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8"/>
          <p:cNvSpPr txBox="1">
            <a:spLocks noGrp="1"/>
          </p:cNvSpPr>
          <p:nvPr>
            <p:ph type="subTitle" idx="1"/>
          </p:nvPr>
        </p:nvSpPr>
        <p:spPr>
          <a:xfrm>
            <a:off x="3320397" y="2923017"/>
            <a:ext cx="5777499" cy="656100"/>
          </a:xfrm>
          <a:prstGeom prst="rect">
            <a:avLst/>
          </a:prstGeom>
        </p:spPr>
        <p:txBody>
          <a:bodyPr spcFirstLastPara="1" wrap="square" lIns="91425" tIns="91425" rIns="91425" bIns="91425" anchor="ctr" anchorCtr="0">
            <a:noAutofit/>
          </a:bodyPr>
          <a:lstStyle/>
          <a:p>
            <a:pPr algn="l">
              <a:lnSpc>
                <a:spcPct val="90000"/>
              </a:lnSpc>
            </a:pPr>
            <a:r>
              <a:rPr lang="en-US" sz="1500" dirty="0"/>
              <a:t>RAW DATA (transactions) is converted into information</a:t>
            </a:r>
          </a:p>
          <a:p>
            <a:pPr algn="l">
              <a:lnSpc>
                <a:spcPct val="90000"/>
              </a:lnSpc>
            </a:pPr>
            <a:r>
              <a:rPr lang="en-US" sz="1500" dirty="0"/>
              <a:t>used for decision making</a:t>
            </a:r>
          </a:p>
          <a:p>
            <a:pPr algn="l">
              <a:lnSpc>
                <a:spcPct val="90000"/>
              </a:lnSpc>
            </a:pPr>
            <a:r>
              <a:rPr lang="en-US" sz="1500" dirty="0"/>
              <a:t>All transactions must be recorded onto a database</a:t>
            </a:r>
          </a:p>
          <a:p>
            <a:pPr algn="l">
              <a:lnSpc>
                <a:spcPct val="90000"/>
              </a:lnSpc>
            </a:pPr>
            <a:r>
              <a:rPr lang="en-US" sz="1500" dirty="0"/>
              <a:t>Most thought of is Cash transactions – This is</a:t>
            </a:r>
          </a:p>
          <a:p>
            <a:pPr algn="l">
              <a:lnSpc>
                <a:spcPct val="90000"/>
              </a:lnSpc>
            </a:pPr>
            <a:r>
              <a:rPr lang="en-US" sz="1500" dirty="0"/>
              <a:t>the easy One! Cash is King!</a:t>
            </a:r>
          </a:p>
          <a:p>
            <a:pPr algn="l">
              <a:lnSpc>
                <a:spcPct val="90000"/>
              </a:lnSpc>
            </a:pPr>
            <a:r>
              <a:rPr lang="en-US" sz="1500" dirty="0"/>
              <a:t>What about unpaid transactions</a:t>
            </a:r>
          </a:p>
          <a:p>
            <a:pPr algn="l">
              <a:lnSpc>
                <a:spcPct val="90000"/>
              </a:lnSpc>
            </a:pPr>
            <a:r>
              <a:rPr lang="en-US" sz="1500" dirty="0"/>
              <a:t>Customer accounts (Debtors) – Risk involved? How is this</a:t>
            </a:r>
          </a:p>
          <a:p>
            <a:pPr algn="l">
              <a:lnSpc>
                <a:spcPct val="90000"/>
              </a:lnSpc>
            </a:pPr>
            <a:r>
              <a:rPr lang="en-US" sz="1500" dirty="0"/>
              <a:t>risk managed?</a:t>
            </a:r>
          </a:p>
          <a:p>
            <a:pPr algn="l">
              <a:lnSpc>
                <a:spcPct val="90000"/>
              </a:lnSpc>
            </a:pPr>
            <a:r>
              <a:rPr lang="en-US" sz="1500" dirty="0"/>
              <a:t>Supplier accounts (Creditors) – Risk involved? How is this</a:t>
            </a:r>
          </a:p>
          <a:p>
            <a:pPr algn="l">
              <a:lnSpc>
                <a:spcPct val="90000"/>
              </a:lnSpc>
            </a:pPr>
            <a:r>
              <a:rPr lang="en-US" sz="1500" dirty="0"/>
              <a:t>risk managed</a:t>
            </a:r>
          </a:p>
          <a:p>
            <a:pPr algn="l">
              <a:lnSpc>
                <a:spcPct val="90000"/>
              </a:lnSpc>
            </a:pPr>
            <a:r>
              <a:rPr lang="en-US" sz="1500" dirty="0"/>
              <a:t>Long term loans – Risk involved (Security provided)</a:t>
            </a:r>
          </a:p>
          <a:p>
            <a:pPr algn="l">
              <a:lnSpc>
                <a:spcPct val="90000"/>
              </a:lnSpc>
            </a:pPr>
            <a:endParaRPr lang="en-US" sz="1500" dirty="0"/>
          </a:p>
          <a:p>
            <a:pPr algn="l">
              <a:lnSpc>
                <a:spcPct val="90000"/>
              </a:lnSpc>
            </a:pPr>
            <a:r>
              <a:rPr lang="en-ZA" sz="1500" dirty="0"/>
              <a:t>Visit </a:t>
            </a:r>
            <a:r>
              <a:rPr lang="en-ZA" sz="1500" dirty="0" err="1"/>
              <a:t>SoFP</a:t>
            </a:r>
            <a:r>
              <a:rPr lang="en-ZA" sz="1500" dirty="0"/>
              <a:t> / Balance sheet</a:t>
            </a:r>
          </a:p>
          <a:p>
            <a:pPr marL="0" lvl="0" indent="0" algn="ctr" rtl="0">
              <a:spcBef>
                <a:spcPts val="0"/>
              </a:spcBef>
              <a:spcAft>
                <a:spcPts val="0"/>
              </a:spcAft>
              <a:buNone/>
            </a:pPr>
            <a:endParaRPr dirty="0"/>
          </a:p>
        </p:txBody>
      </p:sp>
      <p:sp>
        <p:nvSpPr>
          <p:cNvPr id="2209" name="Google Shape;2209;p48"/>
          <p:cNvSpPr txBox="1">
            <a:spLocks noGrp="1"/>
          </p:cNvSpPr>
          <p:nvPr>
            <p:ph type="title" idx="2"/>
          </p:nvPr>
        </p:nvSpPr>
        <p:spPr>
          <a:xfrm>
            <a:off x="29994" y="1564384"/>
            <a:ext cx="3429000" cy="656100"/>
          </a:xfrm>
          <a:prstGeom prst="rect">
            <a:avLst/>
          </a:prstGeom>
        </p:spPr>
        <p:txBody>
          <a:bodyPr spcFirstLastPara="1" wrap="square" lIns="91425" tIns="91425" rIns="91425" bIns="91425" anchor="ctr" anchorCtr="0">
            <a:noAutofit/>
          </a:bodyPr>
          <a:lstStyle/>
          <a:p>
            <a:pPr lvl="0"/>
            <a:r>
              <a:rPr lang="en-US" sz="4000" dirty="0">
                <a:solidFill>
                  <a:schemeClr val="tx1"/>
                </a:solidFill>
              </a:rPr>
              <a:t>How does everything fit together – The BIG picture</a:t>
            </a:r>
            <a:endParaRPr sz="40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3"/>
        <p:cNvGrpSpPr/>
        <p:nvPr/>
      </p:nvGrpSpPr>
      <p:grpSpPr>
        <a:xfrm>
          <a:off x="0" y="0"/>
          <a:ext cx="0" cy="0"/>
          <a:chOff x="0" y="0"/>
          <a:chExt cx="0" cy="0"/>
        </a:xfrm>
      </p:grpSpPr>
      <p:sp>
        <p:nvSpPr>
          <p:cNvPr id="2214" name="Google Shape;2214;p49"/>
          <p:cNvSpPr/>
          <p:nvPr/>
        </p:nvSpPr>
        <p:spPr>
          <a:xfrm>
            <a:off x="8252201" y="351356"/>
            <a:ext cx="349396" cy="348359"/>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5" name="Google Shape;2215;p49"/>
          <p:cNvSpPr/>
          <p:nvPr/>
        </p:nvSpPr>
        <p:spPr>
          <a:xfrm>
            <a:off x="645938" y="699715"/>
            <a:ext cx="285861" cy="284993"/>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6" name="Google Shape;2216;p49"/>
          <p:cNvSpPr/>
          <p:nvPr/>
        </p:nvSpPr>
        <p:spPr>
          <a:xfrm>
            <a:off x="5551078" y="4656946"/>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7" name="Google Shape;2217;p49"/>
          <p:cNvGrpSpPr/>
          <p:nvPr/>
        </p:nvGrpSpPr>
        <p:grpSpPr>
          <a:xfrm>
            <a:off x="6784090" y="4297807"/>
            <a:ext cx="411706" cy="470012"/>
            <a:chOff x="3488925" y="2946350"/>
            <a:chExt cx="430025" cy="490925"/>
          </a:xfrm>
        </p:grpSpPr>
        <p:sp>
          <p:nvSpPr>
            <p:cNvPr id="2218" name="Google Shape;2218;p49"/>
            <p:cNvSpPr/>
            <p:nvPr/>
          </p:nvSpPr>
          <p:spPr>
            <a:xfrm>
              <a:off x="3488925" y="3084650"/>
              <a:ext cx="430025" cy="352625"/>
            </a:xfrm>
            <a:custGeom>
              <a:avLst/>
              <a:gdLst/>
              <a:ahLst/>
              <a:cxnLst/>
              <a:rect l="l" t="t" r="r" b="b"/>
              <a:pathLst>
                <a:path w="17201" h="14105" extrusionOk="0">
                  <a:moveTo>
                    <a:pt x="2007" y="1"/>
                  </a:moveTo>
                  <a:cubicBezTo>
                    <a:pt x="774" y="1520"/>
                    <a:pt x="0" y="3441"/>
                    <a:pt x="0" y="5505"/>
                  </a:cubicBezTo>
                  <a:cubicBezTo>
                    <a:pt x="0" y="10292"/>
                    <a:pt x="3870" y="14105"/>
                    <a:pt x="8600" y="14105"/>
                  </a:cubicBezTo>
                  <a:cubicBezTo>
                    <a:pt x="13388" y="14105"/>
                    <a:pt x="17200" y="10235"/>
                    <a:pt x="17200" y="5505"/>
                  </a:cubicBezTo>
                  <a:cubicBezTo>
                    <a:pt x="17200" y="3412"/>
                    <a:pt x="16455" y="1520"/>
                    <a:pt x="15194" y="1"/>
                  </a:cubicBezTo>
                  <a:cubicBezTo>
                    <a:pt x="13617" y="1893"/>
                    <a:pt x="11266" y="3097"/>
                    <a:pt x="8600" y="3097"/>
                  </a:cubicBezTo>
                  <a:cubicBezTo>
                    <a:pt x="5963" y="3097"/>
                    <a:pt x="3584" y="1893"/>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9" name="Google Shape;2219;p49"/>
            <p:cNvSpPr/>
            <p:nvPr/>
          </p:nvSpPr>
          <p:spPr>
            <a:xfrm>
              <a:off x="3610025" y="3067450"/>
              <a:ext cx="187800" cy="188525"/>
            </a:xfrm>
            <a:custGeom>
              <a:avLst/>
              <a:gdLst/>
              <a:ahLst/>
              <a:cxnLst/>
              <a:rect l="l" t="t" r="r" b="b"/>
              <a:pathLst>
                <a:path w="7512" h="7541" extrusionOk="0">
                  <a:moveTo>
                    <a:pt x="3756" y="1"/>
                  </a:moveTo>
                  <a:cubicBezTo>
                    <a:pt x="1692" y="1"/>
                    <a:pt x="1" y="1692"/>
                    <a:pt x="1" y="3785"/>
                  </a:cubicBezTo>
                  <a:cubicBezTo>
                    <a:pt x="1" y="5849"/>
                    <a:pt x="1692" y="7540"/>
                    <a:pt x="3756" y="7540"/>
                  </a:cubicBezTo>
                  <a:cubicBezTo>
                    <a:pt x="5849" y="7540"/>
                    <a:pt x="7512" y="5849"/>
                    <a:pt x="7512" y="3785"/>
                  </a:cubicBezTo>
                  <a:cubicBezTo>
                    <a:pt x="7512" y="1692"/>
                    <a:pt x="5849" y="1"/>
                    <a:pt x="37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9"/>
            <p:cNvSpPr/>
            <p:nvPr/>
          </p:nvSpPr>
          <p:spPr>
            <a:xfrm>
              <a:off x="3656625" y="2946350"/>
              <a:ext cx="94625" cy="95325"/>
            </a:xfrm>
            <a:custGeom>
              <a:avLst/>
              <a:gdLst/>
              <a:ahLst/>
              <a:cxnLst/>
              <a:rect l="l" t="t" r="r" b="b"/>
              <a:pathLst>
                <a:path w="3785" h="3813" extrusionOk="0">
                  <a:moveTo>
                    <a:pt x="1892" y="0"/>
                  </a:moveTo>
                  <a:cubicBezTo>
                    <a:pt x="860" y="0"/>
                    <a:pt x="0" y="860"/>
                    <a:pt x="0" y="1921"/>
                  </a:cubicBezTo>
                  <a:cubicBezTo>
                    <a:pt x="0" y="2953"/>
                    <a:pt x="860" y="3813"/>
                    <a:pt x="1892" y="3813"/>
                  </a:cubicBezTo>
                  <a:cubicBezTo>
                    <a:pt x="2953" y="3813"/>
                    <a:pt x="3784" y="2953"/>
                    <a:pt x="3784" y="1921"/>
                  </a:cubicBezTo>
                  <a:cubicBezTo>
                    <a:pt x="3784" y="860"/>
                    <a:pt x="2953" y="0"/>
                    <a:pt x="1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49"/>
          <p:cNvGrpSpPr/>
          <p:nvPr/>
        </p:nvGrpSpPr>
        <p:grpSpPr>
          <a:xfrm flipH="1">
            <a:off x="486295" y="1882236"/>
            <a:ext cx="197198" cy="1840858"/>
            <a:chOff x="6835750" y="2040475"/>
            <a:chExt cx="96775" cy="903400"/>
          </a:xfrm>
        </p:grpSpPr>
        <p:sp>
          <p:nvSpPr>
            <p:cNvPr id="2224" name="Google Shape;2224;p49"/>
            <p:cNvSpPr/>
            <p:nvPr/>
          </p:nvSpPr>
          <p:spPr>
            <a:xfrm>
              <a:off x="6835750" y="2040475"/>
              <a:ext cx="96775" cy="222925"/>
            </a:xfrm>
            <a:custGeom>
              <a:avLst/>
              <a:gdLst/>
              <a:ahLst/>
              <a:cxnLst/>
              <a:rect l="l" t="t" r="r" b="b"/>
              <a:pathLst>
                <a:path w="3871" h="8917" extrusionOk="0">
                  <a:moveTo>
                    <a:pt x="1979" y="1"/>
                  </a:moveTo>
                  <a:cubicBezTo>
                    <a:pt x="1062" y="2523"/>
                    <a:pt x="1" y="5075"/>
                    <a:pt x="58" y="7167"/>
                  </a:cubicBezTo>
                  <a:cubicBezTo>
                    <a:pt x="73" y="8328"/>
                    <a:pt x="969" y="8916"/>
                    <a:pt x="1869" y="8916"/>
                  </a:cubicBezTo>
                  <a:cubicBezTo>
                    <a:pt x="2747" y="8916"/>
                    <a:pt x="3628" y="8357"/>
                    <a:pt x="3699" y="7225"/>
                  </a:cubicBezTo>
                  <a:cubicBezTo>
                    <a:pt x="3871" y="5103"/>
                    <a:pt x="2982" y="2581"/>
                    <a:pt x="1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5" name="Google Shape;2225;p49"/>
            <p:cNvSpPr/>
            <p:nvPr/>
          </p:nvSpPr>
          <p:spPr>
            <a:xfrm>
              <a:off x="6835750" y="2380900"/>
              <a:ext cx="96775" cy="222900"/>
            </a:xfrm>
            <a:custGeom>
              <a:avLst/>
              <a:gdLst/>
              <a:ahLst/>
              <a:cxnLst/>
              <a:rect l="l" t="t" r="r" b="b"/>
              <a:pathLst>
                <a:path w="3871" h="8916" extrusionOk="0">
                  <a:moveTo>
                    <a:pt x="1979" y="0"/>
                  </a:moveTo>
                  <a:cubicBezTo>
                    <a:pt x="1062" y="2523"/>
                    <a:pt x="1" y="5074"/>
                    <a:pt x="58" y="7167"/>
                  </a:cubicBezTo>
                  <a:cubicBezTo>
                    <a:pt x="73" y="8328"/>
                    <a:pt x="969" y="8916"/>
                    <a:pt x="1869" y="8916"/>
                  </a:cubicBezTo>
                  <a:cubicBezTo>
                    <a:pt x="2747" y="8916"/>
                    <a:pt x="3628" y="8357"/>
                    <a:pt x="3699" y="7224"/>
                  </a:cubicBezTo>
                  <a:cubicBezTo>
                    <a:pt x="3871" y="5103"/>
                    <a:pt x="2982" y="2580"/>
                    <a:pt x="1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9"/>
            <p:cNvSpPr/>
            <p:nvPr/>
          </p:nvSpPr>
          <p:spPr>
            <a:xfrm>
              <a:off x="6835750" y="2721300"/>
              <a:ext cx="96775" cy="222575"/>
            </a:xfrm>
            <a:custGeom>
              <a:avLst/>
              <a:gdLst/>
              <a:ahLst/>
              <a:cxnLst/>
              <a:rect l="l" t="t" r="r" b="b"/>
              <a:pathLst>
                <a:path w="3871" h="8903" extrusionOk="0">
                  <a:moveTo>
                    <a:pt x="1979" y="1"/>
                  </a:moveTo>
                  <a:cubicBezTo>
                    <a:pt x="1062" y="2524"/>
                    <a:pt x="1" y="5075"/>
                    <a:pt x="58" y="7139"/>
                  </a:cubicBezTo>
                  <a:cubicBezTo>
                    <a:pt x="73" y="8307"/>
                    <a:pt x="980" y="8902"/>
                    <a:pt x="1886" y="8902"/>
                  </a:cubicBezTo>
                  <a:cubicBezTo>
                    <a:pt x="2758" y="8902"/>
                    <a:pt x="3629" y="8350"/>
                    <a:pt x="3699" y="7225"/>
                  </a:cubicBezTo>
                  <a:cubicBezTo>
                    <a:pt x="3871" y="5104"/>
                    <a:pt x="2982" y="2581"/>
                    <a:pt x="1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0" name="Google Shape;2230;p49"/>
          <p:cNvGrpSpPr/>
          <p:nvPr/>
        </p:nvGrpSpPr>
        <p:grpSpPr>
          <a:xfrm flipH="1">
            <a:off x="7452372" y="3723112"/>
            <a:ext cx="974527" cy="894852"/>
            <a:chOff x="4244300" y="2313250"/>
            <a:chExt cx="364800" cy="334975"/>
          </a:xfrm>
        </p:grpSpPr>
        <p:sp>
          <p:nvSpPr>
            <p:cNvPr id="2231" name="Google Shape;2231;p49"/>
            <p:cNvSpPr/>
            <p:nvPr/>
          </p:nvSpPr>
          <p:spPr>
            <a:xfrm>
              <a:off x="4272250" y="2343975"/>
              <a:ext cx="298875" cy="272375"/>
            </a:xfrm>
            <a:custGeom>
              <a:avLst/>
              <a:gdLst/>
              <a:ahLst/>
              <a:cxnLst/>
              <a:rect l="l" t="t" r="r" b="b"/>
              <a:pathLst>
                <a:path w="11955" h="10895" extrusionOk="0">
                  <a:moveTo>
                    <a:pt x="5991" y="1"/>
                  </a:moveTo>
                  <a:cubicBezTo>
                    <a:pt x="4601" y="1"/>
                    <a:pt x="3211" y="531"/>
                    <a:pt x="2150" y="1592"/>
                  </a:cubicBezTo>
                  <a:cubicBezTo>
                    <a:pt x="0" y="3713"/>
                    <a:pt x="0" y="7182"/>
                    <a:pt x="2150" y="9303"/>
                  </a:cubicBezTo>
                  <a:cubicBezTo>
                    <a:pt x="3211" y="10364"/>
                    <a:pt x="4601" y="10894"/>
                    <a:pt x="5991" y="10894"/>
                  </a:cubicBezTo>
                  <a:cubicBezTo>
                    <a:pt x="7382" y="10894"/>
                    <a:pt x="8772" y="10364"/>
                    <a:pt x="9833" y="9303"/>
                  </a:cubicBezTo>
                  <a:cubicBezTo>
                    <a:pt x="11954" y="7182"/>
                    <a:pt x="11954" y="3713"/>
                    <a:pt x="9833" y="1592"/>
                  </a:cubicBezTo>
                  <a:cubicBezTo>
                    <a:pt x="8772" y="531"/>
                    <a:pt x="7382" y="1"/>
                    <a:pt x="59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9"/>
            <p:cNvSpPr/>
            <p:nvPr/>
          </p:nvSpPr>
          <p:spPr>
            <a:xfrm>
              <a:off x="4244300" y="2313250"/>
              <a:ext cx="364800" cy="334975"/>
            </a:xfrm>
            <a:custGeom>
              <a:avLst/>
              <a:gdLst/>
              <a:ahLst/>
              <a:cxnLst/>
              <a:rect l="l" t="t" r="r" b="b"/>
              <a:pathLst>
                <a:path w="14592" h="13399" extrusionOk="0">
                  <a:moveTo>
                    <a:pt x="1598" y="1"/>
                  </a:moveTo>
                  <a:cubicBezTo>
                    <a:pt x="1200" y="1"/>
                    <a:pt x="881" y="105"/>
                    <a:pt x="659" y="327"/>
                  </a:cubicBezTo>
                  <a:cubicBezTo>
                    <a:pt x="0" y="1015"/>
                    <a:pt x="545" y="2792"/>
                    <a:pt x="1949" y="4942"/>
                  </a:cubicBezTo>
                  <a:cubicBezTo>
                    <a:pt x="2093" y="4512"/>
                    <a:pt x="2265" y="4082"/>
                    <a:pt x="2523" y="3738"/>
                  </a:cubicBezTo>
                  <a:cubicBezTo>
                    <a:pt x="2265" y="3022"/>
                    <a:pt x="2265" y="2448"/>
                    <a:pt x="2551" y="2162"/>
                  </a:cubicBezTo>
                  <a:cubicBezTo>
                    <a:pt x="2701" y="2006"/>
                    <a:pt x="2922" y="1933"/>
                    <a:pt x="3200" y="1933"/>
                  </a:cubicBezTo>
                  <a:cubicBezTo>
                    <a:pt x="4361" y="1933"/>
                    <a:pt x="6508" y="3217"/>
                    <a:pt x="8543" y="5229"/>
                  </a:cubicBezTo>
                  <a:cubicBezTo>
                    <a:pt x="11037" y="7752"/>
                    <a:pt x="12413" y="10418"/>
                    <a:pt x="11610" y="11220"/>
                  </a:cubicBezTo>
                  <a:cubicBezTo>
                    <a:pt x="11463" y="11367"/>
                    <a:pt x="11240" y="11439"/>
                    <a:pt x="10962" y="11439"/>
                  </a:cubicBezTo>
                  <a:cubicBezTo>
                    <a:pt x="10697" y="11439"/>
                    <a:pt x="10382" y="11374"/>
                    <a:pt x="10033" y="11249"/>
                  </a:cubicBezTo>
                  <a:cubicBezTo>
                    <a:pt x="9632" y="11507"/>
                    <a:pt x="9202" y="11708"/>
                    <a:pt x="8772" y="11851"/>
                  </a:cubicBezTo>
                  <a:cubicBezTo>
                    <a:pt x="10281" y="12837"/>
                    <a:pt x="11620" y="13399"/>
                    <a:pt x="12533" y="13399"/>
                  </a:cubicBezTo>
                  <a:cubicBezTo>
                    <a:pt x="12920" y="13399"/>
                    <a:pt x="13231" y="13297"/>
                    <a:pt x="13445" y="13084"/>
                  </a:cubicBezTo>
                  <a:cubicBezTo>
                    <a:pt x="14591" y="11937"/>
                    <a:pt x="12613" y="8182"/>
                    <a:pt x="9116" y="4656"/>
                  </a:cubicBezTo>
                  <a:cubicBezTo>
                    <a:pt x="6271" y="1833"/>
                    <a:pt x="3258" y="1"/>
                    <a:pt x="1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hape 1">
            <a:extLst>
              <a:ext uri="{FF2B5EF4-FFF2-40B4-BE49-F238E27FC236}">
                <a16:creationId xmlns:a16="http://schemas.microsoft.com/office/drawing/2014/main" id="{94808900-4A96-5348-A31F-7AF7DE1F7BEA}"/>
              </a:ext>
            </a:extLst>
          </p:cNvPr>
          <p:cNvSpPr/>
          <p:nvPr/>
        </p:nvSpPr>
        <p:spPr>
          <a:xfrm>
            <a:off x="2123545" y="708342"/>
            <a:ext cx="5200539" cy="3211917"/>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Down Arrow 7">
            <a:extLst>
              <a:ext uri="{FF2B5EF4-FFF2-40B4-BE49-F238E27FC236}">
                <a16:creationId xmlns:a16="http://schemas.microsoft.com/office/drawing/2014/main" id="{FAA3D599-FF4A-A504-C101-A27065C0A1C6}"/>
              </a:ext>
            </a:extLst>
          </p:cNvPr>
          <p:cNvSpPr/>
          <p:nvPr/>
        </p:nvSpPr>
        <p:spPr>
          <a:xfrm>
            <a:off x="4329438" y="3990773"/>
            <a:ext cx="788751" cy="50480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TextBox 8">
            <a:extLst>
              <a:ext uri="{FF2B5EF4-FFF2-40B4-BE49-F238E27FC236}">
                <a16:creationId xmlns:a16="http://schemas.microsoft.com/office/drawing/2014/main" id="{C7E5B091-E26C-493C-A94D-8D961D838624}"/>
              </a:ext>
            </a:extLst>
          </p:cNvPr>
          <p:cNvSpPr txBox="1"/>
          <p:nvPr/>
        </p:nvSpPr>
        <p:spPr>
          <a:xfrm>
            <a:off x="3839459" y="4465107"/>
            <a:ext cx="2053710" cy="369332"/>
          </a:xfrm>
          <a:prstGeom prst="rect">
            <a:avLst/>
          </a:prstGeom>
          <a:noFill/>
        </p:spPr>
        <p:txBody>
          <a:bodyPr wrap="square" rtlCol="0">
            <a:spAutoFit/>
          </a:bodyPr>
          <a:lstStyle/>
          <a:p>
            <a:pPr lvl="0"/>
            <a:r>
              <a:rPr lang="en-US" sz="1800" dirty="0">
                <a:latin typeface="Montserrat" pitchFamily="2" charset="77"/>
              </a:rPr>
              <a:t>Trial Balance</a:t>
            </a:r>
            <a:endParaRPr lang="en-ZA" sz="1800" dirty="0">
              <a:latin typeface="Montserrat" pitchFamily="2" charset="77"/>
            </a:endParaRPr>
          </a:p>
        </p:txBody>
      </p:sp>
      <p:sp>
        <p:nvSpPr>
          <p:cNvPr id="10" name="Oval 9">
            <a:extLst>
              <a:ext uri="{FF2B5EF4-FFF2-40B4-BE49-F238E27FC236}">
                <a16:creationId xmlns:a16="http://schemas.microsoft.com/office/drawing/2014/main" id="{4C20BAED-5FB9-1D2E-0A85-8709C5CA1095}"/>
              </a:ext>
            </a:extLst>
          </p:cNvPr>
          <p:cNvSpPr/>
          <p:nvPr/>
        </p:nvSpPr>
        <p:spPr>
          <a:xfrm>
            <a:off x="2688835" y="984708"/>
            <a:ext cx="4069955" cy="1413441"/>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pSp>
        <p:nvGrpSpPr>
          <p:cNvPr id="13" name="Group 12">
            <a:extLst>
              <a:ext uri="{FF2B5EF4-FFF2-40B4-BE49-F238E27FC236}">
                <a16:creationId xmlns:a16="http://schemas.microsoft.com/office/drawing/2014/main" id="{2CF43F8A-E884-6236-78E9-AC4A7A84D0EB}"/>
              </a:ext>
            </a:extLst>
          </p:cNvPr>
          <p:cNvGrpSpPr/>
          <p:nvPr/>
        </p:nvGrpSpPr>
        <p:grpSpPr>
          <a:xfrm>
            <a:off x="3074242" y="867082"/>
            <a:ext cx="1288332" cy="1181741"/>
            <a:chOff x="2791556" y="444412"/>
            <a:chExt cx="1419751" cy="1419751"/>
          </a:xfrm>
        </p:grpSpPr>
        <p:sp>
          <p:nvSpPr>
            <p:cNvPr id="14" name="Oval 13">
              <a:extLst>
                <a:ext uri="{FF2B5EF4-FFF2-40B4-BE49-F238E27FC236}">
                  <a16:creationId xmlns:a16="http://schemas.microsoft.com/office/drawing/2014/main" id="{CDCB8E0D-8CC9-F946-9C49-0F9025BF0B82}"/>
                </a:ext>
              </a:extLst>
            </p:cNvPr>
            <p:cNvSpPr/>
            <p:nvPr/>
          </p:nvSpPr>
          <p:spPr>
            <a:xfrm>
              <a:off x="2791556" y="444412"/>
              <a:ext cx="1419751" cy="141975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6E873D93-CAC4-303C-7698-D650A8B77043}"/>
                </a:ext>
              </a:extLst>
            </p:cNvPr>
            <p:cNvSpPr txBox="1"/>
            <p:nvPr/>
          </p:nvSpPr>
          <p:spPr>
            <a:xfrm>
              <a:off x="2999474" y="652330"/>
              <a:ext cx="1003915" cy="1003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Sales Journal</a:t>
              </a:r>
              <a:endParaRPr lang="en-ZA" sz="1500" kern="1200" dirty="0"/>
            </a:p>
          </p:txBody>
        </p:sp>
      </p:grpSp>
      <p:grpSp>
        <p:nvGrpSpPr>
          <p:cNvPr id="16" name="Group 15">
            <a:extLst>
              <a:ext uri="{FF2B5EF4-FFF2-40B4-BE49-F238E27FC236}">
                <a16:creationId xmlns:a16="http://schemas.microsoft.com/office/drawing/2014/main" id="{394B6157-8D29-9F74-5C67-0131A3556D45}"/>
              </a:ext>
            </a:extLst>
          </p:cNvPr>
          <p:cNvGrpSpPr/>
          <p:nvPr/>
        </p:nvGrpSpPr>
        <p:grpSpPr>
          <a:xfrm>
            <a:off x="5152440" y="865714"/>
            <a:ext cx="1300371" cy="1246174"/>
            <a:chOff x="5348291" y="0"/>
            <a:chExt cx="1419751" cy="1419751"/>
          </a:xfrm>
        </p:grpSpPr>
        <p:sp>
          <p:nvSpPr>
            <p:cNvPr id="17" name="Oval 16">
              <a:extLst>
                <a:ext uri="{FF2B5EF4-FFF2-40B4-BE49-F238E27FC236}">
                  <a16:creationId xmlns:a16="http://schemas.microsoft.com/office/drawing/2014/main" id="{6630CABA-C8A1-B4D3-5087-3DB6DAB1C404}"/>
                </a:ext>
              </a:extLst>
            </p:cNvPr>
            <p:cNvSpPr/>
            <p:nvPr/>
          </p:nvSpPr>
          <p:spPr>
            <a:xfrm>
              <a:off x="5348291" y="0"/>
              <a:ext cx="1419751" cy="141975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9F1E7B7A-0C26-8E72-1043-770E33524A1E}"/>
                </a:ext>
              </a:extLst>
            </p:cNvPr>
            <p:cNvSpPr txBox="1"/>
            <p:nvPr/>
          </p:nvSpPr>
          <p:spPr>
            <a:xfrm>
              <a:off x="5556209" y="207918"/>
              <a:ext cx="1003915" cy="1003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Cashbook</a:t>
              </a:r>
              <a:endParaRPr lang="en-ZA" sz="1500" kern="1200" dirty="0"/>
            </a:p>
          </p:txBody>
        </p:sp>
      </p:grpSp>
      <p:grpSp>
        <p:nvGrpSpPr>
          <p:cNvPr id="19" name="Group 18">
            <a:extLst>
              <a:ext uri="{FF2B5EF4-FFF2-40B4-BE49-F238E27FC236}">
                <a16:creationId xmlns:a16="http://schemas.microsoft.com/office/drawing/2014/main" id="{B775A579-35EA-5886-D17F-7F948FF1AF2F}"/>
              </a:ext>
            </a:extLst>
          </p:cNvPr>
          <p:cNvGrpSpPr/>
          <p:nvPr/>
        </p:nvGrpSpPr>
        <p:grpSpPr>
          <a:xfrm>
            <a:off x="4307414" y="2195182"/>
            <a:ext cx="1386008" cy="1253306"/>
            <a:chOff x="4497438" y="1382970"/>
            <a:chExt cx="1419751" cy="1419751"/>
          </a:xfrm>
        </p:grpSpPr>
        <p:sp>
          <p:nvSpPr>
            <p:cNvPr id="20" name="Oval 19">
              <a:extLst>
                <a:ext uri="{FF2B5EF4-FFF2-40B4-BE49-F238E27FC236}">
                  <a16:creationId xmlns:a16="http://schemas.microsoft.com/office/drawing/2014/main" id="{A0534E0A-49DA-BEFE-CBE4-3C391F455FDA}"/>
                </a:ext>
              </a:extLst>
            </p:cNvPr>
            <p:cNvSpPr/>
            <p:nvPr/>
          </p:nvSpPr>
          <p:spPr>
            <a:xfrm>
              <a:off x="4497438" y="1382970"/>
              <a:ext cx="1419751" cy="141975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id="{60E94888-0830-B4F8-E48A-EDF4E85A47E0}"/>
                </a:ext>
              </a:extLst>
            </p:cNvPr>
            <p:cNvSpPr txBox="1"/>
            <p:nvPr/>
          </p:nvSpPr>
          <p:spPr>
            <a:xfrm>
              <a:off x="4705356" y="1590888"/>
              <a:ext cx="1003915" cy="1003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Purchases journal</a:t>
              </a:r>
              <a:endParaRPr lang="en-ZA" sz="1500" kern="1200" dirty="0"/>
            </a:p>
          </p:txBody>
        </p:sp>
      </p:grpSp>
      <p:sp>
        <p:nvSpPr>
          <p:cNvPr id="22" name="TextBox 21">
            <a:extLst>
              <a:ext uri="{FF2B5EF4-FFF2-40B4-BE49-F238E27FC236}">
                <a16:creationId xmlns:a16="http://schemas.microsoft.com/office/drawing/2014/main" id="{15F89EDF-63DD-27AC-3FC6-E70203A6CE76}"/>
              </a:ext>
            </a:extLst>
          </p:cNvPr>
          <p:cNvSpPr txBox="1"/>
          <p:nvPr/>
        </p:nvSpPr>
        <p:spPr>
          <a:xfrm>
            <a:off x="1099700" y="305224"/>
            <a:ext cx="3492299" cy="830997"/>
          </a:xfrm>
          <a:prstGeom prst="rect">
            <a:avLst/>
          </a:prstGeom>
          <a:noFill/>
        </p:spPr>
        <p:txBody>
          <a:bodyPr wrap="square" rtlCol="0">
            <a:spAutoFit/>
          </a:bodyPr>
          <a:lstStyle/>
          <a:p>
            <a:r>
              <a:rPr lang="en-US" sz="2400" dirty="0">
                <a:latin typeface="Montserrat" pitchFamily="2" charset="77"/>
              </a:rPr>
              <a:t>The transaction channels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sp>
        <p:nvSpPr>
          <p:cNvPr id="2243" name="Google Shape;2243;p51"/>
          <p:cNvSpPr/>
          <p:nvPr/>
        </p:nvSpPr>
        <p:spPr>
          <a:xfrm>
            <a:off x="1842188" y="675861"/>
            <a:ext cx="5107252" cy="72172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1"/>
          <p:cNvSpPr txBox="1">
            <a:spLocks noGrp="1"/>
          </p:cNvSpPr>
          <p:nvPr>
            <p:ph type="title"/>
          </p:nvPr>
        </p:nvSpPr>
        <p:spPr>
          <a:xfrm>
            <a:off x="2156477" y="888768"/>
            <a:ext cx="4478674" cy="333900"/>
          </a:xfrm>
          <a:prstGeom prst="rect">
            <a:avLst/>
          </a:prstGeom>
        </p:spPr>
        <p:txBody>
          <a:bodyPr spcFirstLastPara="1" wrap="square" lIns="91425" tIns="91425" rIns="91425" bIns="91425" anchor="ctr" anchorCtr="0">
            <a:noAutofit/>
          </a:bodyPr>
          <a:lstStyle/>
          <a:p>
            <a:pPr lvl="0"/>
            <a:r>
              <a:rPr lang="en-US" sz="3200" dirty="0"/>
              <a:t>Ledgers and sub-ledgers </a:t>
            </a:r>
            <a:endParaRPr sz="3200" dirty="0"/>
          </a:p>
        </p:txBody>
      </p:sp>
      <p:sp>
        <p:nvSpPr>
          <p:cNvPr id="2245" name="Google Shape;2245;p51"/>
          <p:cNvSpPr txBox="1">
            <a:spLocks noGrp="1"/>
          </p:cNvSpPr>
          <p:nvPr>
            <p:ph type="subTitle" idx="1"/>
          </p:nvPr>
        </p:nvSpPr>
        <p:spPr>
          <a:xfrm>
            <a:off x="1461785" y="2476313"/>
            <a:ext cx="6202500" cy="126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en" dirty="0"/>
          </a:p>
          <a:p>
            <a:pPr algn="l"/>
            <a:r>
              <a:rPr lang="en-US" sz="1800" dirty="0"/>
              <a:t>General ledger control accounts and subsidiary ledgers – These are ALL control measures:</a:t>
            </a:r>
          </a:p>
          <a:p>
            <a:pPr marL="342900" indent="-342900" algn="l">
              <a:buFont typeface="Arial" panose="020B0604020202020204" pitchFamily="34" charset="0"/>
              <a:buChar char="•"/>
            </a:pPr>
            <a:r>
              <a:rPr lang="en-ZA" sz="1800" dirty="0"/>
              <a:t>Fixed assets – supported with Registers</a:t>
            </a:r>
          </a:p>
          <a:p>
            <a:pPr marL="342900" indent="-342900" algn="l">
              <a:buFont typeface="Arial" panose="020B0604020202020204" pitchFamily="34" charset="0"/>
              <a:buChar char="•"/>
            </a:pPr>
            <a:r>
              <a:rPr lang="en-ZA" sz="1800" dirty="0"/>
              <a:t>Bank – Supported with Cashbook (Journals not allowed!)</a:t>
            </a:r>
          </a:p>
          <a:p>
            <a:pPr marL="342900" indent="-342900" algn="l">
              <a:buFont typeface="Arial" panose="020B0604020202020204" pitchFamily="34" charset="0"/>
              <a:buChar char="•"/>
            </a:pPr>
            <a:r>
              <a:rPr lang="en-ZA" sz="1800" dirty="0"/>
              <a:t>Debtors – Debtors / Customer lists</a:t>
            </a:r>
          </a:p>
          <a:p>
            <a:pPr marL="342900" indent="-342900" algn="l">
              <a:buFont typeface="Arial" panose="020B0604020202020204" pitchFamily="34" charset="0"/>
              <a:buChar char="•"/>
            </a:pPr>
            <a:r>
              <a:rPr lang="en-ZA" sz="1800" dirty="0"/>
              <a:t>Stock /Inventory/Merchandise -</a:t>
            </a:r>
          </a:p>
          <a:p>
            <a:pPr marL="342900" indent="-342900" algn="l">
              <a:buFont typeface="Arial" panose="020B0604020202020204" pitchFamily="34" charset="0"/>
              <a:buChar char="•"/>
            </a:pPr>
            <a:r>
              <a:rPr lang="en-ZA" sz="1800" dirty="0"/>
              <a:t>Creditors</a:t>
            </a:r>
          </a:p>
          <a:p>
            <a:pPr lvl="1"/>
            <a:endParaRPr lang="en-ZA" dirty="0"/>
          </a:p>
          <a:p>
            <a:pPr marL="0" lvl="0" indent="0" algn="ctr" rtl="0">
              <a:spcBef>
                <a:spcPts val="0"/>
              </a:spcBef>
              <a:spcAft>
                <a:spcPts val="0"/>
              </a:spcAft>
              <a:buNone/>
            </a:pPr>
            <a:endParaRPr dirty="0"/>
          </a:p>
        </p:txBody>
      </p:sp>
      <p:sp>
        <p:nvSpPr>
          <p:cNvPr id="2246" name="Google Shape;2246;p51"/>
          <p:cNvSpPr/>
          <p:nvPr/>
        </p:nvSpPr>
        <p:spPr>
          <a:xfrm>
            <a:off x="8501476" y="1540298"/>
            <a:ext cx="349396" cy="348359"/>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1"/>
          <p:cNvSpPr/>
          <p:nvPr/>
        </p:nvSpPr>
        <p:spPr>
          <a:xfrm>
            <a:off x="530609" y="1036724"/>
            <a:ext cx="285861" cy="284993"/>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1"/>
          <p:cNvSpPr/>
          <p:nvPr/>
        </p:nvSpPr>
        <p:spPr>
          <a:xfrm>
            <a:off x="616886" y="3877940"/>
            <a:ext cx="285861" cy="284993"/>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49" name="Google Shape;2249;p51"/>
          <p:cNvGrpSpPr/>
          <p:nvPr/>
        </p:nvGrpSpPr>
        <p:grpSpPr>
          <a:xfrm>
            <a:off x="7723313" y="2886737"/>
            <a:ext cx="974516" cy="2320954"/>
            <a:chOff x="7723313" y="2886737"/>
            <a:chExt cx="974516" cy="2320954"/>
          </a:xfrm>
        </p:grpSpPr>
        <p:grpSp>
          <p:nvGrpSpPr>
            <p:cNvPr id="2250" name="Google Shape;2250;p51"/>
            <p:cNvGrpSpPr/>
            <p:nvPr/>
          </p:nvGrpSpPr>
          <p:grpSpPr>
            <a:xfrm rot="10800000" flipH="1">
              <a:off x="7919674" y="3737570"/>
              <a:ext cx="581802" cy="1470121"/>
              <a:chOff x="356375" y="741150"/>
              <a:chExt cx="533225" cy="1347375"/>
            </a:xfrm>
          </p:grpSpPr>
          <p:sp>
            <p:nvSpPr>
              <p:cNvPr id="2251" name="Google Shape;2251;p51"/>
              <p:cNvSpPr/>
              <p:nvPr/>
            </p:nvSpPr>
            <p:spPr>
              <a:xfrm>
                <a:off x="5720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33" y="53894"/>
                    </a:lnTo>
                    <a:cubicBezTo>
                      <a:pt x="12700" y="53894"/>
                      <a:pt x="12700" y="47158"/>
                      <a:pt x="9833" y="47158"/>
                    </a:cubicBezTo>
                    <a:cubicBezTo>
                      <a:pt x="6967" y="47158"/>
                      <a:pt x="6967" y="40421"/>
                      <a:pt x="9833" y="40421"/>
                    </a:cubicBezTo>
                    <a:cubicBezTo>
                      <a:pt x="12700" y="40421"/>
                      <a:pt x="12700" y="33684"/>
                      <a:pt x="9833" y="33684"/>
                    </a:cubicBezTo>
                    <a:cubicBezTo>
                      <a:pt x="6967"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1"/>
              <p:cNvSpPr/>
              <p:nvPr/>
            </p:nvSpPr>
            <p:spPr>
              <a:xfrm>
                <a:off x="4645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05" y="53894"/>
                    </a:lnTo>
                    <a:cubicBezTo>
                      <a:pt x="12671" y="53894"/>
                      <a:pt x="12671" y="47158"/>
                      <a:pt x="9805" y="47158"/>
                    </a:cubicBezTo>
                    <a:cubicBezTo>
                      <a:pt x="6938" y="47158"/>
                      <a:pt x="6938" y="40421"/>
                      <a:pt x="9805" y="40421"/>
                    </a:cubicBezTo>
                    <a:cubicBezTo>
                      <a:pt x="12671" y="40421"/>
                      <a:pt x="12671" y="33684"/>
                      <a:pt x="9805" y="33684"/>
                    </a:cubicBezTo>
                    <a:cubicBezTo>
                      <a:pt x="6938"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1"/>
              <p:cNvSpPr/>
              <p:nvPr/>
            </p:nvSpPr>
            <p:spPr>
              <a:xfrm>
                <a:off x="356375" y="741150"/>
                <a:ext cx="317500" cy="1347375"/>
              </a:xfrm>
              <a:custGeom>
                <a:avLst/>
                <a:gdLst/>
                <a:ahLst/>
                <a:cxnLst/>
                <a:rect l="l" t="t" r="r" b="b"/>
                <a:pathLst>
                  <a:path w="12700" h="53895" extrusionOk="0">
                    <a:moveTo>
                      <a:pt x="2867" y="1"/>
                    </a:moveTo>
                    <a:cubicBezTo>
                      <a:pt x="0" y="1"/>
                      <a:pt x="0" y="6738"/>
                      <a:pt x="2867" y="6738"/>
                    </a:cubicBezTo>
                    <a:cubicBezTo>
                      <a:pt x="5733" y="6738"/>
                      <a:pt x="5733" y="13474"/>
                      <a:pt x="2867" y="13474"/>
                    </a:cubicBezTo>
                    <a:cubicBezTo>
                      <a:pt x="0" y="13474"/>
                      <a:pt x="0" y="20211"/>
                      <a:pt x="2867" y="20211"/>
                    </a:cubicBezTo>
                    <a:cubicBezTo>
                      <a:pt x="5733" y="20211"/>
                      <a:pt x="5733" y="26948"/>
                      <a:pt x="2867" y="26948"/>
                    </a:cubicBezTo>
                    <a:cubicBezTo>
                      <a:pt x="0" y="26948"/>
                      <a:pt x="0" y="33684"/>
                      <a:pt x="2867" y="33684"/>
                    </a:cubicBezTo>
                    <a:cubicBezTo>
                      <a:pt x="5733" y="33684"/>
                      <a:pt x="5733" y="40421"/>
                      <a:pt x="2867" y="40421"/>
                    </a:cubicBezTo>
                    <a:cubicBezTo>
                      <a:pt x="0" y="40421"/>
                      <a:pt x="0" y="47158"/>
                      <a:pt x="2867" y="47158"/>
                    </a:cubicBezTo>
                    <a:cubicBezTo>
                      <a:pt x="5733" y="47158"/>
                      <a:pt x="5733" y="53894"/>
                      <a:pt x="2867" y="53894"/>
                    </a:cubicBezTo>
                    <a:lnTo>
                      <a:pt x="9833" y="53894"/>
                    </a:lnTo>
                    <a:cubicBezTo>
                      <a:pt x="12699" y="53894"/>
                      <a:pt x="12699" y="47158"/>
                      <a:pt x="9833" y="47158"/>
                    </a:cubicBezTo>
                    <a:cubicBezTo>
                      <a:pt x="6966" y="47158"/>
                      <a:pt x="6966" y="40421"/>
                      <a:pt x="9833" y="40421"/>
                    </a:cubicBezTo>
                    <a:cubicBezTo>
                      <a:pt x="12699" y="40421"/>
                      <a:pt x="12699" y="33684"/>
                      <a:pt x="9833" y="33684"/>
                    </a:cubicBezTo>
                    <a:cubicBezTo>
                      <a:pt x="6966" y="33684"/>
                      <a:pt x="6937" y="26948"/>
                      <a:pt x="9804" y="26948"/>
                    </a:cubicBezTo>
                    <a:cubicBezTo>
                      <a:pt x="12671" y="26948"/>
                      <a:pt x="12671" y="20211"/>
                      <a:pt x="9804" y="20211"/>
                    </a:cubicBezTo>
                    <a:cubicBezTo>
                      <a:pt x="6937" y="20211"/>
                      <a:pt x="6937" y="13474"/>
                      <a:pt x="9804" y="13474"/>
                    </a:cubicBezTo>
                    <a:cubicBezTo>
                      <a:pt x="12671" y="13474"/>
                      <a:pt x="12671" y="6738"/>
                      <a:pt x="9804" y="6738"/>
                    </a:cubicBezTo>
                    <a:cubicBezTo>
                      <a:pt x="6937" y="6738"/>
                      <a:pt x="6937" y="1"/>
                      <a:pt x="9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4" name="Google Shape;2254;p51"/>
            <p:cNvSpPr/>
            <p:nvPr/>
          </p:nvSpPr>
          <p:spPr>
            <a:xfrm rot="10800000" flipH="1">
              <a:off x="7723313" y="2886737"/>
              <a:ext cx="974516" cy="974516"/>
            </a:xfrm>
            <a:custGeom>
              <a:avLst/>
              <a:gdLst/>
              <a:ahLst/>
              <a:cxnLst/>
              <a:rect l="l" t="t" r="r" b="b"/>
              <a:pathLst>
                <a:path w="29900" h="29900" extrusionOk="0">
                  <a:moveTo>
                    <a:pt x="14907" y="10807"/>
                  </a:moveTo>
                  <a:cubicBezTo>
                    <a:pt x="17200" y="10807"/>
                    <a:pt x="19064" y="12671"/>
                    <a:pt x="19035" y="14907"/>
                  </a:cubicBezTo>
                  <a:cubicBezTo>
                    <a:pt x="19035" y="17171"/>
                    <a:pt x="17172" y="19035"/>
                    <a:pt x="14907" y="19035"/>
                  </a:cubicBezTo>
                  <a:cubicBezTo>
                    <a:pt x="12642" y="19035"/>
                    <a:pt x="10779" y="17200"/>
                    <a:pt x="10779" y="14907"/>
                  </a:cubicBezTo>
                  <a:cubicBezTo>
                    <a:pt x="10779" y="12671"/>
                    <a:pt x="12614" y="10807"/>
                    <a:pt x="14907" y="10807"/>
                  </a:cubicBezTo>
                  <a:close/>
                  <a:moveTo>
                    <a:pt x="14936" y="0"/>
                  </a:moveTo>
                  <a:cubicBezTo>
                    <a:pt x="6708" y="0"/>
                    <a:pt x="0" y="6708"/>
                    <a:pt x="0" y="14964"/>
                  </a:cubicBezTo>
                  <a:cubicBezTo>
                    <a:pt x="0" y="23191"/>
                    <a:pt x="6708" y="29899"/>
                    <a:pt x="14936" y="29899"/>
                  </a:cubicBezTo>
                  <a:cubicBezTo>
                    <a:pt x="23192" y="29899"/>
                    <a:pt x="29900" y="23191"/>
                    <a:pt x="29900" y="14964"/>
                  </a:cubicBezTo>
                  <a:cubicBezTo>
                    <a:pt x="29900" y="6708"/>
                    <a:pt x="23192" y="0"/>
                    <a:pt x="149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5" name="Google Shape;2255;p51"/>
          <p:cNvGrpSpPr/>
          <p:nvPr/>
        </p:nvGrpSpPr>
        <p:grpSpPr>
          <a:xfrm>
            <a:off x="1103702" y="4260715"/>
            <a:ext cx="814496" cy="341699"/>
            <a:chOff x="6115500" y="2609675"/>
            <a:chExt cx="529650" cy="222200"/>
          </a:xfrm>
        </p:grpSpPr>
        <p:sp>
          <p:nvSpPr>
            <p:cNvPr id="2256" name="Google Shape;2256;p51"/>
            <p:cNvSpPr/>
            <p:nvPr/>
          </p:nvSpPr>
          <p:spPr>
            <a:xfrm>
              <a:off x="6479575" y="2609675"/>
              <a:ext cx="165575" cy="222200"/>
            </a:xfrm>
            <a:custGeom>
              <a:avLst/>
              <a:gdLst/>
              <a:ahLst/>
              <a:cxnLst/>
              <a:rect l="l" t="t" r="r" b="b"/>
              <a:pathLst>
                <a:path w="6623" h="8888" extrusionOk="0">
                  <a:moveTo>
                    <a:pt x="1383" y="1"/>
                  </a:moveTo>
                  <a:cubicBezTo>
                    <a:pt x="1060" y="1"/>
                    <a:pt x="737" y="101"/>
                    <a:pt x="488" y="309"/>
                  </a:cubicBezTo>
                  <a:cubicBezTo>
                    <a:pt x="1" y="739"/>
                    <a:pt x="1" y="1399"/>
                    <a:pt x="488" y="1829"/>
                  </a:cubicBezTo>
                  <a:lnTo>
                    <a:pt x="2294" y="3348"/>
                  </a:lnTo>
                  <a:cubicBezTo>
                    <a:pt x="3011" y="3950"/>
                    <a:pt x="3011" y="4925"/>
                    <a:pt x="2294" y="5527"/>
                  </a:cubicBezTo>
                  <a:lnTo>
                    <a:pt x="488" y="7046"/>
                  </a:lnTo>
                  <a:cubicBezTo>
                    <a:pt x="1" y="7476"/>
                    <a:pt x="1" y="8135"/>
                    <a:pt x="488" y="8565"/>
                  </a:cubicBezTo>
                  <a:cubicBezTo>
                    <a:pt x="746" y="8780"/>
                    <a:pt x="1083" y="8888"/>
                    <a:pt x="1416" y="8888"/>
                  </a:cubicBezTo>
                  <a:cubicBezTo>
                    <a:pt x="1749" y="8888"/>
                    <a:pt x="2079" y="8780"/>
                    <a:pt x="2323" y="8565"/>
                  </a:cubicBezTo>
                  <a:lnTo>
                    <a:pt x="5906" y="5527"/>
                  </a:lnTo>
                  <a:cubicBezTo>
                    <a:pt x="6623" y="4925"/>
                    <a:pt x="6623" y="3950"/>
                    <a:pt x="5906" y="3377"/>
                  </a:cubicBezTo>
                  <a:lnTo>
                    <a:pt x="2323" y="338"/>
                  </a:lnTo>
                  <a:cubicBezTo>
                    <a:pt x="2071" y="116"/>
                    <a:pt x="1727" y="1"/>
                    <a:pt x="1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1"/>
            <p:cNvSpPr/>
            <p:nvPr/>
          </p:nvSpPr>
          <p:spPr>
            <a:xfrm>
              <a:off x="6297550" y="2609675"/>
              <a:ext cx="165575" cy="222200"/>
            </a:xfrm>
            <a:custGeom>
              <a:avLst/>
              <a:gdLst/>
              <a:ahLst/>
              <a:cxnLst/>
              <a:rect l="l" t="t" r="r" b="b"/>
              <a:pathLst>
                <a:path w="6623" h="8888" extrusionOk="0">
                  <a:moveTo>
                    <a:pt x="1376" y="1"/>
                  </a:moveTo>
                  <a:cubicBezTo>
                    <a:pt x="1061" y="1"/>
                    <a:pt x="752" y="101"/>
                    <a:pt x="516" y="309"/>
                  </a:cubicBezTo>
                  <a:cubicBezTo>
                    <a:pt x="0" y="739"/>
                    <a:pt x="0" y="1399"/>
                    <a:pt x="516" y="1829"/>
                  </a:cubicBezTo>
                  <a:lnTo>
                    <a:pt x="2294" y="3348"/>
                  </a:lnTo>
                  <a:cubicBezTo>
                    <a:pt x="3010" y="3950"/>
                    <a:pt x="3010" y="4925"/>
                    <a:pt x="2294" y="5527"/>
                  </a:cubicBezTo>
                  <a:lnTo>
                    <a:pt x="516" y="7046"/>
                  </a:lnTo>
                  <a:cubicBezTo>
                    <a:pt x="0" y="7476"/>
                    <a:pt x="0" y="8135"/>
                    <a:pt x="516" y="8565"/>
                  </a:cubicBezTo>
                  <a:cubicBezTo>
                    <a:pt x="760" y="8780"/>
                    <a:pt x="1090" y="8888"/>
                    <a:pt x="1419" y="8888"/>
                  </a:cubicBezTo>
                  <a:cubicBezTo>
                    <a:pt x="1749" y="8888"/>
                    <a:pt x="2079" y="8780"/>
                    <a:pt x="2322" y="8565"/>
                  </a:cubicBezTo>
                  <a:lnTo>
                    <a:pt x="5906" y="5527"/>
                  </a:lnTo>
                  <a:cubicBezTo>
                    <a:pt x="6622" y="4925"/>
                    <a:pt x="6622" y="3950"/>
                    <a:pt x="5906" y="3377"/>
                  </a:cubicBezTo>
                  <a:lnTo>
                    <a:pt x="2322" y="338"/>
                  </a:lnTo>
                  <a:cubicBezTo>
                    <a:pt x="2056" y="116"/>
                    <a:pt x="1713" y="1"/>
                    <a:pt x="1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1"/>
            <p:cNvSpPr/>
            <p:nvPr/>
          </p:nvSpPr>
          <p:spPr>
            <a:xfrm>
              <a:off x="6115500" y="2609675"/>
              <a:ext cx="166300" cy="222200"/>
            </a:xfrm>
            <a:custGeom>
              <a:avLst/>
              <a:gdLst/>
              <a:ahLst/>
              <a:cxnLst/>
              <a:rect l="l" t="t" r="r" b="b"/>
              <a:pathLst>
                <a:path w="6652" h="8888" extrusionOk="0">
                  <a:moveTo>
                    <a:pt x="1380" y="1"/>
                  </a:moveTo>
                  <a:cubicBezTo>
                    <a:pt x="1062" y="1"/>
                    <a:pt x="752" y="101"/>
                    <a:pt x="517" y="309"/>
                  </a:cubicBezTo>
                  <a:cubicBezTo>
                    <a:pt x="1" y="739"/>
                    <a:pt x="1" y="1399"/>
                    <a:pt x="517" y="1829"/>
                  </a:cubicBezTo>
                  <a:lnTo>
                    <a:pt x="2294" y="3348"/>
                  </a:lnTo>
                  <a:cubicBezTo>
                    <a:pt x="3011" y="3950"/>
                    <a:pt x="3011" y="4925"/>
                    <a:pt x="2294" y="5527"/>
                  </a:cubicBezTo>
                  <a:lnTo>
                    <a:pt x="517" y="7046"/>
                  </a:lnTo>
                  <a:cubicBezTo>
                    <a:pt x="1" y="7476"/>
                    <a:pt x="1" y="8135"/>
                    <a:pt x="517" y="8565"/>
                  </a:cubicBezTo>
                  <a:cubicBezTo>
                    <a:pt x="761" y="8780"/>
                    <a:pt x="1090" y="8888"/>
                    <a:pt x="1423" y="8888"/>
                  </a:cubicBezTo>
                  <a:cubicBezTo>
                    <a:pt x="1757" y="8888"/>
                    <a:pt x="2094" y="8780"/>
                    <a:pt x="2352" y="8565"/>
                  </a:cubicBezTo>
                  <a:lnTo>
                    <a:pt x="5935" y="5527"/>
                  </a:lnTo>
                  <a:cubicBezTo>
                    <a:pt x="6652" y="4925"/>
                    <a:pt x="6652" y="3950"/>
                    <a:pt x="5935" y="3377"/>
                  </a:cubicBezTo>
                  <a:lnTo>
                    <a:pt x="2352" y="338"/>
                  </a:lnTo>
                  <a:cubicBezTo>
                    <a:pt x="2070" y="116"/>
                    <a:pt x="1720" y="1"/>
                    <a:pt x="1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7"/>
        <p:cNvGrpSpPr/>
        <p:nvPr/>
      </p:nvGrpSpPr>
      <p:grpSpPr>
        <a:xfrm>
          <a:off x="0" y="0"/>
          <a:ext cx="0" cy="0"/>
          <a:chOff x="0" y="0"/>
          <a:chExt cx="0" cy="0"/>
        </a:xfrm>
      </p:grpSpPr>
      <p:sp>
        <p:nvSpPr>
          <p:cNvPr id="2238" name="Google Shape;2238;p50"/>
          <p:cNvSpPr txBox="1">
            <a:spLocks noGrp="1"/>
          </p:cNvSpPr>
          <p:nvPr>
            <p:ph type="body" idx="1"/>
          </p:nvPr>
        </p:nvSpPr>
        <p:spPr>
          <a:xfrm>
            <a:off x="837354" y="2460606"/>
            <a:ext cx="2382924" cy="2030700"/>
          </a:xfrm>
          <a:prstGeom prst="rect">
            <a:avLst/>
          </a:prstGeom>
        </p:spPr>
        <p:txBody>
          <a:bodyPr spcFirstLastPara="1" wrap="square" lIns="91425" tIns="91425" rIns="91425" bIns="91425" anchor="ctr" anchorCtr="0">
            <a:noAutofit/>
          </a:bodyPr>
          <a:lstStyle/>
          <a:p>
            <a:pPr marL="0" indent="0"/>
            <a:r>
              <a:rPr lang="en" sz="2400" dirty="0"/>
              <a:t> </a:t>
            </a:r>
            <a:r>
              <a:rPr lang="en-US" sz="2400" dirty="0">
                <a:solidFill>
                  <a:schemeClr val="tx1"/>
                </a:solidFill>
              </a:rPr>
              <a:t>Where do Accounting firms start with the new clerks?</a:t>
            </a:r>
            <a:r>
              <a:rPr lang="en" sz="2400" dirty="0">
                <a:solidFill>
                  <a:schemeClr val="tx2"/>
                </a:solidFill>
              </a:rPr>
              <a:t> </a:t>
            </a:r>
            <a:endParaRPr lang="en-US" sz="2400" dirty="0">
              <a:solidFill>
                <a:schemeClr val="tx2"/>
              </a:solidFill>
            </a:endParaRPr>
          </a:p>
          <a:p>
            <a:pPr marL="0" lvl="0" indent="0"/>
            <a:r>
              <a:rPr lang="en" sz="2400" dirty="0">
                <a:solidFill>
                  <a:schemeClr val="lt2"/>
                </a:solidFill>
              </a:rPr>
              <a:t> </a:t>
            </a:r>
            <a:endParaRPr sz="2400" dirty="0">
              <a:solidFill>
                <a:schemeClr val="lt2"/>
              </a:solidFill>
            </a:endParaRPr>
          </a:p>
        </p:txBody>
      </p:sp>
      <p:sp>
        <p:nvSpPr>
          <p:cNvPr id="4" name="TextBox 3">
            <a:extLst>
              <a:ext uri="{FF2B5EF4-FFF2-40B4-BE49-F238E27FC236}">
                <a16:creationId xmlns:a16="http://schemas.microsoft.com/office/drawing/2014/main" id="{8121A422-DAFC-2D1C-3B00-FD95AFE22BA8}"/>
              </a:ext>
            </a:extLst>
          </p:cNvPr>
          <p:cNvSpPr txBox="1"/>
          <p:nvPr/>
        </p:nvSpPr>
        <p:spPr>
          <a:xfrm>
            <a:off x="4572000" y="1097281"/>
            <a:ext cx="2719347" cy="830997"/>
          </a:xfrm>
          <a:prstGeom prst="rect">
            <a:avLst/>
          </a:prstGeom>
          <a:noFill/>
        </p:spPr>
        <p:txBody>
          <a:bodyPr wrap="square" rtlCol="0">
            <a:spAutoFit/>
          </a:bodyPr>
          <a:lstStyle/>
          <a:p>
            <a:r>
              <a:rPr lang="en-US" sz="2400" dirty="0">
                <a:solidFill>
                  <a:schemeClr val="bg1"/>
                </a:solidFill>
                <a:highlight>
                  <a:srgbClr val="000000"/>
                </a:highlight>
                <a:latin typeface="Staatliches" pitchFamily="2" charset="0"/>
              </a:rPr>
              <a:t>STARTING POINT </a:t>
            </a:r>
            <a:r>
              <a:rPr lang="en-US" sz="2400" dirty="0">
                <a:solidFill>
                  <a:schemeClr val="bg1"/>
                </a:solidFill>
                <a:latin typeface="Staatliches" pitchFamily="2" charset="0"/>
              </a:rPr>
              <a:t>– </a:t>
            </a:r>
            <a:r>
              <a:rPr lang="en-US" sz="2400" dirty="0">
                <a:solidFill>
                  <a:schemeClr val="tx2"/>
                </a:solidFill>
                <a:latin typeface="Staatliches" pitchFamily="2" charset="0"/>
              </a:rPr>
              <a:t>A Cashbook</a:t>
            </a:r>
          </a:p>
        </p:txBody>
      </p:sp>
      <p:sp>
        <p:nvSpPr>
          <p:cNvPr id="5" name="TextBox 4">
            <a:extLst>
              <a:ext uri="{FF2B5EF4-FFF2-40B4-BE49-F238E27FC236}">
                <a16:creationId xmlns:a16="http://schemas.microsoft.com/office/drawing/2014/main" id="{B0E3FC51-E6DE-E3D3-F6F9-57D1B0A081E0}"/>
              </a:ext>
            </a:extLst>
          </p:cNvPr>
          <p:cNvSpPr txBox="1"/>
          <p:nvPr/>
        </p:nvSpPr>
        <p:spPr>
          <a:xfrm>
            <a:off x="4468633" y="2310140"/>
            <a:ext cx="2822714" cy="707886"/>
          </a:xfrm>
          <a:prstGeom prst="rect">
            <a:avLst/>
          </a:prstGeom>
          <a:noFill/>
        </p:spPr>
        <p:txBody>
          <a:bodyPr wrap="square" rtlCol="0">
            <a:spAutoFit/>
          </a:bodyPr>
          <a:lstStyle/>
          <a:p>
            <a:r>
              <a:rPr lang="en-US" sz="2000" i="1" dirty="0">
                <a:solidFill>
                  <a:srgbClr val="FF0000"/>
                </a:solidFill>
                <a:latin typeface="Staatliches" pitchFamily="2" charset="0"/>
                <a:hlinkClick r:id="rId4"/>
              </a:rPr>
              <a:t>Bank account and the cashbook process</a:t>
            </a:r>
            <a:endParaRPr lang="en-ZA" sz="2000" i="1" dirty="0">
              <a:solidFill>
                <a:srgbClr val="FF0000"/>
              </a:solidFill>
              <a:latin typeface="Staatliches"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0"/>
        <p:cNvGrpSpPr/>
        <p:nvPr/>
      </p:nvGrpSpPr>
      <p:grpSpPr>
        <a:xfrm>
          <a:off x="0" y="0"/>
          <a:ext cx="0" cy="0"/>
          <a:chOff x="0" y="0"/>
          <a:chExt cx="0" cy="0"/>
        </a:xfrm>
      </p:grpSpPr>
      <p:grpSp>
        <p:nvGrpSpPr>
          <p:cNvPr id="2451" name="Google Shape;2451;p57"/>
          <p:cNvGrpSpPr/>
          <p:nvPr/>
        </p:nvGrpSpPr>
        <p:grpSpPr>
          <a:xfrm flipH="1">
            <a:off x="1498757" y="3445642"/>
            <a:ext cx="552464" cy="506375"/>
            <a:chOff x="2704175" y="3352200"/>
            <a:chExt cx="578375" cy="530125"/>
          </a:xfrm>
        </p:grpSpPr>
        <p:sp>
          <p:nvSpPr>
            <p:cNvPr id="2452" name="Google Shape;2452;p57"/>
            <p:cNvSpPr/>
            <p:nvPr/>
          </p:nvSpPr>
          <p:spPr>
            <a:xfrm>
              <a:off x="2765800" y="3403025"/>
              <a:ext cx="472300" cy="430400"/>
            </a:xfrm>
            <a:custGeom>
              <a:avLst/>
              <a:gdLst/>
              <a:ahLst/>
              <a:cxnLst/>
              <a:rect l="l" t="t" r="r" b="b"/>
              <a:pathLst>
                <a:path w="18892" h="17216" extrusionOk="0">
                  <a:moveTo>
                    <a:pt x="9436" y="1"/>
                  </a:moveTo>
                  <a:cubicBezTo>
                    <a:pt x="7232" y="1"/>
                    <a:pt x="5032" y="839"/>
                    <a:pt x="3355" y="2516"/>
                  </a:cubicBezTo>
                  <a:cubicBezTo>
                    <a:pt x="1" y="5899"/>
                    <a:pt x="1" y="11317"/>
                    <a:pt x="3355" y="14700"/>
                  </a:cubicBezTo>
                  <a:cubicBezTo>
                    <a:pt x="5032" y="16377"/>
                    <a:pt x="7232" y="17215"/>
                    <a:pt x="9436" y="17215"/>
                  </a:cubicBezTo>
                  <a:cubicBezTo>
                    <a:pt x="11639" y="17215"/>
                    <a:pt x="13847" y="16377"/>
                    <a:pt x="15538" y="14700"/>
                  </a:cubicBezTo>
                  <a:cubicBezTo>
                    <a:pt x="18892" y="11317"/>
                    <a:pt x="18892" y="5899"/>
                    <a:pt x="15538" y="2516"/>
                  </a:cubicBezTo>
                  <a:cubicBezTo>
                    <a:pt x="13847" y="839"/>
                    <a:pt x="11639" y="1"/>
                    <a:pt x="9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7"/>
            <p:cNvSpPr/>
            <p:nvPr/>
          </p:nvSpPr>
          <p:spPr>
            <a:xfrm>
              <a:off x="2704175" y="3352200"/>
              <a:ext cx="578375" cy="530125"/>
            </a:xfrm>
            <a:custGeom>
              <a:avLst/>
              <a:gdLst/>
              <a:ahLst/>
              <a:cxnLst/>
              <a:rect l="l" t="t" r="r" b="b"/>
              <a:pathLst>
                <a:path w="23135" h="21205" extrusionOk="0">
                  <a:moveTo>
                    <a:pt x="3268" y="0"/>
                  </a:moveTo>
                  <a:cubicBezTo>
                    <a:pt x="2649" y="0"/>
                    <a:pt x="2150" y="164"/>
                    <a:pt x="1806" y="507"/>
                  </a:cubicBezTo>
                  <a:cubicBezTo>
                    <a:pt x="0" y="2313"/>
                    <a:pt x="3096" y="8247"/>
                    <a:pt x="8629" y="13837"/>
                  </a:cubicBezTo>
                  <a:cubicBezTo>
                    <a:pt x="13114" y="18323"/>
                    <a:pt x="17879" y="21204"/>
                    <a:pt x="20502" y="21204"/>
                  </a:cubicBezTo>
                  <a:cubicBezTo>
                    <a:pt x="21132" y="21204"/>
                    <a:pt x="21638" y="21038"/>
                    <a:pt x="21988" y="20689"/>
                  </a:cubicBezTo>
                  <a:cubicBezTo>
                    <a:pt x="23134" y="19571"/>
                    <a:pt x="22303" y="16704"/>
                    <a:pt x="20038" y="13350"/>
                  </a:cubicBezTo>
                  <a:cubicBezTo>
                    <a:pt x="19838" y="14038"/>
                    <a:pt x="19494" y="14669"/>
                    <a:pt x="19121" y="15271"/>
                  </a:cubicBezTo>
                  <a:cubicBezTo>
                    <a:pt x="19494" y="16417"/>
                    <a:pt x="19494" y="17277"/>
                    <a:pt x="19035" y="17793"/>
                  </a:cubicBezTo>
                  <a:cubicBezTo>
                    <a:pt x="18791" y="18038"/>
                    <a:pt x="18435" y="18154"/>
                    <a:pt x="17991" y="18154"/>
                  </a:cubicBezTo>
                  <a:cubicBezTo>
                    <a:pt x="16142" y="18154"/>
                    <a:pt x="12765" y="16134"/>
                    <a:pt x="9575" y="12920"/>
                  </a:cubicBezTo>
                  <a:cubicBezTo>
                    <a:pt x="5648" y="8964"/>
                    <a:pt x="3440" y="4721"/>
                    <a:pt x="4702" y="3460"/>
                  </a:cubicBezTo>
                  <a:cubicBezTo>
                    <a:pt x="4943" y="3219"/>
                    <a:pt x="5311" y="3105"/>
                    <a:pt x="5768" y="3105"/>
                  </a:cubicBezTo>
                  <a:cubicBezTo>
                    <a:pt x="6181" y="3105"/>
                    <a:pt x="6666" y="3197"/>
                    <a:pt x="7196" y="3374"/>
                  </a:cubicBezTo>
                  <a:cubicBezTo>
                    <a:pt x="7826" y="3001"/>
                    <a:pt x="8514" y="2657"/>
                    <a:pt x="9174" y="2457"/>
                  </a:cubicBezTo>
                  <a:cubicBezTo>
                    <a:pt x="6825" y="891"/>
                    <a:pt x="4716" y="0"/>
                    <a:pt x="3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5" name="Google Shape;2455;p57"/>
          <p:cNvSpPr/>
          <p:nvPr/>
        </p:nvSpPr>
        <p:spPr>
          <a:xfrm flipH="1">
            <a:off x="6748552" y="3026853"/>
            <a:ext cx="285861" cy="284993"/>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6" name="Google Shape;2456;p57"/>
          <p:cNvGrpSpPr/>
          <p:nvPr/>
        </p:nvGrpSpPr>
        <p:grpSpPr>
          <a:xfrm flipH="1">
            <a:off x="1026127" y="-80420"/>
            <a:ext cx="634858" cy="1604185"/>
            <a:chOff x="356375" y="741150"/>
            <a:chExt cx="533225" cy="1347375"/>
          </a:xfrm>
        </p:grpSpPr>
        <p:sp>
          <p:nvSpPr>
            <p:cNvPr id="2457" name="Google Shape;2457;p57"/>
            <p:cNvSpPr/>
            <p:nvPr/>
          </p:nvSpPr>
          <p:spPr>
            <a:xfrm>
              <a:off x="5720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33" y="53894"/>
                  </a:lnTo>
                  <a:cubicBezTo>
                    <a:pt x="12700" y="53894"/>
                    <a:pt x="12700" y="47158"/>
                    <a:pt x="9833" y="47158"/>
                  </a:cubicBezTo>
                  <a:cubicBezTo>
                    <a:pt x="6967" y="47158"/>
                    <a:pt x="6967" y="40421"/>
                    <a:pt x="9833" y="40421"/>
                  </a:cubicBezTo>
                  <a:cubicBezTo>
                    <a:pt x="12700" y="40421"/>
                    <a:pt x="12700" y="33684"/>
                    <a:pt x="9833" y="33684"/>
                  </a:cubicBezTo>
                  <a:cubicBezTo>
                    <a:pt x="6967"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7"/>
            <p:cNvSpPr/>
            <p:nvPr/>
          </p:nvSpPr>
          <p:spPr>
            <a:xfrm>
              <a:off x="464575" y="741150"/>
              <a:ext cx="317525" cy="1347375"/>
            </a:xfrm>
            <a:custGeom>
              <a:avLst/>
              <a:gdLst/>
              <a:ahLst/>
              <a:cxnLst/>
              <a:rect l="l" t="t" r="r" b="b"/>
              <a:pathLst>
                <a:path w="12701" h="53895" extrusionOk="0">
                  <a:moveTo>
                    <a:pt x="2867" y="1"/>
                  </a:moveTo>
                  <a:cubicBezTo>
                    <a:pt x="1" y="1"/>
                    <a:pt x="1" y="6738"/>
                    <a:pt x="2867" y="6738"/>
                  </a:cubicBezTo>
                  <a:cubicBezTo>
                    <a:pt x="5734" y="6738"/>
                    <a:pt x="5734" y="13474"/>
                    <a:pt x="2867" y="13474"/>
                  </a:cubicBezTo>
                  <a:cubicBezTo>
                    <a:pt x="1" y="13474"/>
                    <a:pt x="1" y="20211"/>
                    <a:pt x="2867" y="20211"/>
                  </a:cubicBezTo>
                  <a:cubicBezTo>
                    <a:pt x="5734" y="20211"/>
                    <a:pt x="5734" y="26948"/>
                    <a:pt x="2867" y="26948"/>
                  </a:cubicBezTo>
                  <a:cubicBezTo>
                    <a:pt x="1" y="26948"/>
                    <a:pt x="1" y="33684"/>
                    <a:pt x="2867" y="33684"/>
                  </a:cubicBezTo>
                  <a:cubicBezTo>
                    <a:pt x="5734" y="33684"/>
                    <a:pt x="5734" y="40421"/>
                    <a:pt x="2867" y="40421"/>
                  </a:cubicBezTo>
                  <a:cubicBezTo>
                    <a:pt x="1" y="40421"/>
                    <a:pt x="1" y="47158"/>
                    <a:pt x="2867" y="47158"/>
                  </a:cubicBezTo>
                  <a:cubicBezTo>
                    <a:pt x="5734" y="47158"/>
                    <a:pt x="5734" y="53894"/>
                    <a:pt x="2867" y="53894"/>
                  </a:cubicBezTo>
                  <a:lnTo>
                    <a:pt x="9805" y="53894"/>
                  </a:lnTo>
                  <a:cubicBezTo>
                    <a:pt x="12671" y="53894"/>
                    <a:pt x="12671" y="47158"/>
                    <a:pt x="9805" y="47158"/>
                  </a:cubicBezTo>
                  <a:cubicBezTo>
                    <a:pt x="6938" y="47158"/>
                    <a:pt x="6938" y="40421"/>
                    <a:pt x="9805" y="40421"/>
                  </a:cubicBezTo>
                  <a:cubicBezTo>
                    <a:pt x="12671" y="40421"/>
                    <a:pt x="12671" y="33684"/>
                    <a:pt x="9805" y="33684"/>
                  </a:cubicBezTo>
                  <a:cubicBezTo>
                    <a:pt x="6938" y="33684"/>
                    <a:pt x="6967" y="26948"/>
                    <a:pt x="9833" y="26948"/>
                  </a:cubicBezTo>
                  <a:cubicBezTo>
                    <a:pt x="12700" y="26948"/>
                    <a:pt x="12700" y="20211"/>
                    <a:pt x="9833" y="20211"/>
                  </a:cubicBezTo>
                  <a:cubicBezTo>
                    <a:pt x="6967" y="20211"/>
                    <a:pt x="6967" y="13474"/>
                    <a:pt x="9833" y="13474"/>
                  </a:cubicBezTo>
                  <a:cubicBezTo>
                    <a:pt x="12700" y="13474"/>
                    <a:pt x="12700" y="6738"/>
                    <a:pt x="9833" y="6738"/>
                  </a:cubicBezTo>
                  <a:cubicBezTo>
                    <a:pt x="6967" y="6738"/>
                    <a:pt x="6967" y="1"/>
                    <a:pt x="9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7"/>
            <p:cNvSpPr/>
            <p:nvPr/>
          </p:nvSpPr>
          <p:spPr>
            <a:xfrm>
              <a:off x="356375" y="741150"/>
              <a:ext cx="317500" cy="1347375"/>
            </a:xfrm>
            <a:custGeom>
              <a:avLst/>
              <a:gdLst/>
              <a:ahLst/>
              <a:cxnLst/>
              <a:rect l="l" t="t" r="r" b="b"/>
              <a:pathLst>
                <a:path w="12700" h="53895" extrusionOk="0">
                  <a:moveTo>
                    <a:pt x="2867" y="1"/>
                  </a:moveTo>
                  <a:cubicBezTo>
                    <a:pt x="0" y="1"/>
                    <a:pt x="0" y="6738"/>
                    <a:pt x="2867" y="6738"/>
                  </a:cubicBezTo>
                  <a:cubicBezTo>
                    <a:pt x="5733" y="6738"/>
                    <a:pt x="5733" y="13474"/>
                    <a:pt x="2867" y="13474"/>
                  </a:cubicBezTo>
                  <a:cubicBezTo>
                    <a:pt x="0" y="13474"/>
                    <a:pt x="0" y="20211"/>
                    <a:pt x="2867" y="20211"/>
                  </a:cubicBezTo>
                  <a:cubicBezTo>
                    <a:pt x="5733" y="20211"/>
                    <a:pt x="5733" y="26948"/>
                    <a:pt x="2867" y="26948"/>
                  </a:cubicBezTo>
                  <a:cubicBezTo>
                    <a:pt x="0" y="26948"/>
                    <a:pt x="0" y="33684"/>
                    <a:pt x="2867" y="33684"/>
                  </a:cubicBezTo>
                  <a:cubicBezTo>
                    <a:pt x="5733" y="33684"/>
                    <a:pt x="5733" y="40421"/>
                    <a:pt x="2867" y="40421"/>
                  </a:cubicBezTo>
                  <a:cubicBezTo>
                    <a:pt x="0" y="40421"/>
                    <a:pt x="0" y="47158"/>
                    <a:pt x="2867" y="47158"/>
                  </a:cubicBezTo>
                  <a:cubicBezTo>
                    <a:pt x="5733" y="47158"/>
                    <a:pt x="5733" y="53894"/>
                    <a:pt x="2867" y="53894"/>
                  </a:cubicBezTo>
                  <a:lnTo>
                    <a:pt x="9833" y="53894"/>
                  </a:lnTo>
                  <a:cubicBezTo>
                    <a:pt x="12699" y="53894"/>
                    <a:pt x="12699" y="47158"/>
                    <a:pt x="9833" y="47158"/>
                  </a:cubicBezTo>
                  <a:cubicBezTo>
                    <a:pt x="6966" y="47158"/>
                    <a:pt x="6966" y="40421"/>
                    <a:pt x="9833" y="40421"/>
                  </a:cubicBezTo>
                  <a:cubicBezTo>
                    <a:pt x="12699" y="40421"/>
                    <a:pt x="12699" y="33684"/>
                    <a:pt x="9833" y="33684"/>
                  </a:cubicBezTo>
                  <a:cubicBezTo>
                    <a:pt x="6966" y="33684"/>
                    <a:pt x="6937" y="26948"/>
                    <a:pt x="9804" y="26948"/>
                  </a:cubicBezTo>
                  <a:cubicBezTo>
                    <a:pt x="12671" y="26948"/>
                    <a:pt x="12671" y="20211"/>
                    <a:pt x="9804" y="20211"/>
                  </a:cubicBezTo>
                  <a:cubicBezTo>
                    <a:pt x="6937" y="20211"/>
                    <a:pt x="6937" y="13474"/>
                    <a:pt x="9804" y="13474"/>
                  </a:cubicBezTo>
                  <a:cubicBezTo>
                    <a:pt x="12671" y="13474"/>
                    <a:pt x="12671" y="6738"/>
                    <a:pt x="9804" y="6738"/>
                  </a:cubicBezTo>
                  <a:cubicBezTo>
                    <a:pt x="6937" y="6738"/>
                    <a:pt x="6937" y="1"/>
                    <a:pt x="9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0" name="Google Shape;2460;p57"/>
          <p:cNvSpPr txBox="1">
            <a:spLocks noGrp="1"/>
          </p:cNvSpPr>
          <p:nvPr>
            <p:ph type="title"/>
          </p:nvPr>
        </p:nvSpPr>
        <p:spPr>
          <a:xfrm>
            <a:off x="1541216" y="721672"/>
            <a:ext cx="4999296" cy="589975"/>
          </a:xfrm>
          <a:prstGeom prst="rect">
            <a:avLst/>
          </a:prstGeom>
        </p:spPr>
        <p:txBody>
          <a:bodyPr spcFirstLastPara="1" wrap="square" lIns="91425" tIns="91425" rIns="91425" bIns="91425" anchor="ctr" anchorCtr="0">
            <a:noAutofit/>
          </a:bodyPr>
          <a:lstStyle/>
          <a:p>
            <a:pPr lvl="0"/>
            <a:r>
              <a:rPr lang="en-US" sz="4800" dirty="0"/>
              <a:t>Control </a:t>
            </a:r>
            <a:r>
              <a:rPr lang="en-US" sz="4800" dirty="0">
                <a:solidFill>
                  <a:schemeClr val="tx2"/>
                </a:solidFill>
              </a:rPr>
              <a:t>Mechanisms</a:t>
            </a:r>
            <a:endParaRPr sz="4800" dirty="0">
              <a:solidFill>
                <a:schemeClr val="tx2"/>
              </a:solidFill>
            </a:endParaRPr>
          </a:p>
        </p:txBody>
      </p:sp>
      <p:graphicFrame>
        <p:nvGraphicFramePr>
          <p:cNvPr id="2" name="Table 4">
            <a:extLst>
              <a:ext uri="{FF2B5EF4-FFF2-40B4-BE49-F238E27FC236}">
                <a16:creationId xmlns:a16="http://schemas.microsoft.com/office/drawing/2014/main" id="{3590A8D3-0913-3C75-DBC0-DC20C94E8293}"/>
              </a:ext>
            </a:extLst>
          </p:cNvPr>
          <p:cNvGraphicFramePr>
            <a:graphicFrameLocks noGrp="1"/>
          </p:cNvGraphicFramePr>
          <p:nvPr>
            <p:extLst>
              <p:ext uri="{D42A27DB-BD31-4B8C-83A1-F6EECF244321}">
                <p14:modId xmlns:p14="http://schemas.microsoft.com/office/powerpoint/2010/main" val="3751596458"/>
              </p:ext>
            </p:extLst>
          </p:nvPr>
        </p:nvGraphicFramePr>
        <p:xfrm>
          <a:off x="1343139" y="1371208"/>
          <a:ext cx="7227736" cy="3311290"/>
        </p:xfrm>
        <a:graphic>
          <a:graphicData uri="http://schemas.openxmlformats.org/drawingml/2006/table">
            <a:tbl>
              <a:tblPr firstRow="1" bandRow="1">
                <a:tableStyleId>{5C22544A-7EE6-4342-B048-85BDC9FD1C3A}</a:tableStyleId>
              </a:tblPr>
              <a:tblGrid>
                <a:gridCol w="3613868">
                  <a:extLst>
                    <a:ext uri="{9D8B030D-6E8A-4147-A177-3AD203B41FA5}">
                      <a16:colId xmlns:a16="http://schemas.microsoft.com/office/drawing/2014/main" val="2219140684"/>
                    </a:ext>
                  </a:extLst>
                </a:gridCol>
                <a:gridCol w="3613868">
                  <a:extLst>
                    <a:ext uri="{9D8B030D-6E8A-4147-A177-3AD203B41FA5}">
                      <a16:colId xmlns:a16="http://schemas.microsoft.com/office/drawing/2014/main" val="3198074045"/>
                    </a:ext>
                  </a:extLst>
                </a:gridCol>
              </a:tblGrid>
              <a:tr h="412322">
                <a:tc>
                  <a:txBody>
                    <a:bodyPr/>
                    <a:lstStyle/>
                    <a:p>
                      <a:pPr algn="ctr"/>
                      <a:r>
                        <a:rPr lang="en-US" dirty="0"/>
                        <a:t>Ledger</a:t>
                      </a:r>
                      <a:endParaRPr lang="en-ZA" dirty="0"/>
                    </a:p>
                  </a:txBody>
                  <a:tcPr/>
                </a:tc>
                <a:tc>
                  <a:txBody>
                    <a:bodyPr/>
                    <a:lstStyle/>
                    <a:p>
                      <a:pPr algn="ctr"/>
                      <a:r>
                        <a:rPr lang="en-US" dirty="0"/>
                        <a:t>Control</a:t>
                      </a:r>
                      <a:endParaRPr lang="en-ZA" dirty="0"/>
                    </a:p>
                  </a:txBody>
                  <a:tcPr/>
                </a:tc>
                <a:extLst>
                  <a:ext uri="{0D108BD9-81ED-4DB2-BD59-A6C34878D82A}">
                    <a16:rowId xmlns:a16="http://schemas.microsoft.com/office/drawing/2014/main" val="1711991894"/>
                  </a:ext>
                </a:extLst>
              </a:tr>
              <a:tr h="730818">
                <a:tc>
                  <a:txBody>
                    <a:bodyPr/>
                    <a:lstStyle/>
                    <a:p>
                      <a:r>
                        <a:rPr lang="en-US" dirty="0"/>
                        <a:t>Cashbook (Payments and receipts)</a:t>
                      </a:r>
                    </a:p>
                    <a:p>
                      <a:r>
                        <a:rPr lang="en-US" dirty="0"/>
                        <a:t>Supplier/creditor journal (purchases on account)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Bank reconciliation, cash on hand (Reconcile)</a:t>
                      </a:r>
                    </a:p>
                    <a:p>
                      <a:endParaRPr lang="en-ZA" dirty="0"/>
                    </a:p>
                  </a:txBody>
                  <a:tcPr/>
                </a:tc>
                <a:extLst>
                  <a:ext uri="{0D108BD9-81ED-4DB2-BD59-A6C34878D82A}">
                    <a16:rowId xmlns:a16="http://schemas.microsoft.com/office/drawing/2014/main" val="3022608749"/>
                  </a:ext>
                </a:extLst>
              </a:tr>
              <a:tr h="412322">
                <a:tc>
                  <a:txBody>
                    <a:bodyPr/>
                    <a:lstStyle/>
                    <a:p>
                      <a:r>
                        <a:rPr lang="en-US" dirty="0"/>
                        <a:t>Supplier, Creditor control (Purchase JNL)</a:t>
                      </a:r>
                      <a:endParaRPr lang="en-ZA" dirty="0"/>
                    </a:p>
                  </a:txBody>
                  <a:tcPr/>
                </a:tc>
                <a:tc>
                  <a:txBody>
                    <a:bodyPr/>
                    <a:lstStyle/>
                    <a:p>
                      <a:r>
                        <a:rPr lang="en-US" dirty="0"/>
                        <a:t>Supplier reconciliation, age analysis</a:t>
                      </a:r>
                      <a:endParaRPr lang="en-ZA" dirty="0"/>
                    </a:p>
                  </a:txBody>
                  <a:tcPr/>
                </a:tc>
                <a:extLst>
                  <a:ext uri="{0D108BD9-81ED-4DB2-BD59-A6C34878D82A}">
                    <a16:rowId xmlns:a16="http://schemas.microsoft.com/office/drawing/2014/main" val="629418554"/>
                  </a:ext>
                </a:extLst>
              </a:tr>
              <a:tr h="412322">
                <a:tc>
                  <a:txBody>
                    <a:bodyPr/>
                    <a:lstStyle/>
                    <a:p>
                      <a:r>
                        <a:rPr lang="en-US" dirty="0"/>
                        <a:t>Customer, Debtor control (Sales JNL)</a:t>
                      </a:r>
                      <a:endParaRPr lang="en-ZA" dirty="0"/>
                    </a:p>
                  </a:txBody>
                  <a:tcPr/>
                </a:tc>
                <a:tc>
                  <a:txBody>
                    <a:bodyPr/>
                    <a:lstStyle/>
                    <a:p>
                      <a:r>
                        <a:rPr lang="en-US" dirty="0"/>
                        <a:t>Customer limits, statements, age analysis</a:t>
                      </a:r>
                      <a:endParaRPr lang="en-ZA" dirty="0"/>
                    </a:p>
                  </a:txBody>
                  <a:tcPr/>
                </a:tc>
                <a:extLst>
                  <a:ext uri="{0D108BD9-81ED-4DB2-BD59-A6C34878D82A}">
                    <a16:rowId xmlns:a16="http://schemas.microsoft.com/office/drawing/2014/main" val="2206642600"/>
                  </a:ext>
                </a:extLst>
              </a:tr>
              <a:tr h="475363">
                <a:tc>
                  <a:txBody>
                    <a:bodyPr/>
                    <a:lstStyle/>
                    <a:p>
                      <a:r>
                        <a:rPr lang="en-US" dirty="0"/>
                        <a:t>Fixed assets (PPE, Investment Property) (Manual)</a:t>
                      </a:r>
                      <a:endParaRPr lang="en-ZA" dirty="0"/>
                    </a:p>
                  </a:txBody>
                  <a:tcPr/>
                </a:tc>
                <a:tc>
                  <a:txBody>
                    <a:bodyPr/>
                    <a:lstStyle/>
                    <a:p>
                      <a:r>
                        <a:rPr lang="en-US" dirty="0"/>
                        <a:t>Asset Registers (Recording and use)</a:t>
                      </a:r>
                      <a:endParaRPr lang="en-ZA" dirty="0"/>
                    </a:p>
                  </a:txBody>
                  <a:tcPr/>
                </a:tc>
                <a:extLst>
                  <a:ext uri="{0D108BD9-81ED-4DB2-BD59-A6C34878D82A}">
                    <a16:rowId xmlns:a16="http://schemas.microsoft.com/office/drawing/2014/main" val="4050979128"/>
                  </a:ext>
                </a:extLst>
              </a:tr>
              <a:tr h="412322">
                <a:tc>
                  <a:txBody>
                    <a:bodyPr/>
                    <a:lstStyle/>
                    <a:p>
                      <a:r>
                        <a:rPr lang="en-US" dirty="0"/>
                        <a:t>Stock, Merchandise, WIP  (Purchase JNL)</a:t>
                      </a:r>
                      <a:endParaRPr lang="en-ZA" dirty="0"/>
                    </a:p>
                  </a:txBody>
                  <a:tcPr/>
                </a:tc>
                <a:tc>
                  <a:txBody>
                    <a:bodyPr/>
                    <a:lstStyle/>
                    <a:p>
                      <a:r>
                        <a:rPr lang="en-US" dirty="0"/>
                        <a:t>Stock lists, Stock counts </a:t>
                      </a:r>
                      <a:endParaRPr lang="en-ZA" dirty="0"/>
                    </a:p>
                  </a:txBody>
                  <a:tcPr/>
                </a:tc>
                <a:extLst>
                  <a:ext uri="{0D108BD9-81ED-4DB2-BD59-A6C34878D82A}">
                    <a16:rowId xmlns:a16="http://schemas.microsoft.com/office/drawing/2014/main" val="1264195806"/>
                  </a:ext>
                </a:extLst>
              </a:tr>
              <a:tr h="412322">
                <a:tc>
                  <a:txBody>
                    <a:bodyPr/>
                    <a:lstStyle/>
                    <a:p>
                      <a:endParaRPr lang="en-ZA" dirty="0"/>
                    </a:p>
                  </a:txBody>
                  <a:tcPr/>
                </a:tc>
                <a:tc>
                  <a:txBody>
                    <a:bodyPr/>
                    <a:lstStyle/>
                    <a:p>
                      <a:endParaRPr lang="en-ZA" dirty="0"/>
                    </a:p>
                  </a:txBody>
                  <a:tcPr/>
                </a:tc>
                <a:extLst>
                  <a:ext uri="{0D108BD9-81ED-4DB2-BD59-A6C34878D82A}">
                    <a16:rowId xmlns:a16="http://schemas.microsoft.com/office/drawing/2014/main" val="205737886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4"/>
        <p:cNvGrpSpPr/>
        <p:nvPr/>
      </p:nvGrpSpPr>
      <p:grpSpPr>
        <a:xfrm>
          <a:off x="0" y="0"/>
          <a:ext cx="0" cy="0"/>
          <a:chOff x="0" y="0"/>
          <a:chExt cx="0" cy="0"/>
        </a:xfrm>
      </p:grpSpPr>
      <p:sp>
        <p:nvSpPr>
          <p:cNvPr id="2955" name="Google Shape;2955;p71"/>
          <p:cNvSpPr/>
          <p:nvPr/>
        </p:nvSpPr>
        <p:spPr>
          <a:xfrm>
            <a:off x="2403357" y="3715894"/>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1"/>
          <p:cNvSpPr/>
          <p:nvPr/>
        </p:nvSpPr>
        <p:spPr>
          <a:xfrm>
            <a:off x="5312169" y="4205394"/>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1"/>
          <p:cNvSpPr/>
          <p:nvPr/>
        </p:nvSpPr>
        <p:spPr>
          <a:xfrm>
            <a:off x="8204469" y="2864157"/>
            <a:ext cx="222421" cy="221746"/>
          </a:xfrm>
          <a:custGeom>
            <a:avLst/>
            <a:gdLst/>
            <a:ahLst/>
            <a:cxnLst/>
            <a:rect l="l" t="t" r="r" b="b"/>
            <a:pathLst>
              <a:path w="9547" h="9518" extrusionOk="0">
                <a:moveTo>
                  <a:pt x="4760" y="0"/>
                </a:moveTo>
                <a:cubicBezTo>
                  <a:pt x="4129" y="0"/>
                  <a:pt x="3584" y="545"/>
                  <a:pt x="3584" y="1176"/>
                </a:cubicBezTo>
                <a:lnTo>
                  <a:pt x="3584" y="3584"/>
                </a:lnTo>
                <a:lnTo>
                  <a:pt x="1176" y="3584"/>
                </a:lnTo>
                <a:cubicBezTo>
                  <a:pt x="546" y="3584"/>
                  <a:pt x="1" y="4128"/>
                  <a:pt x="1" y="4759"/>
                </a:cubicBezTo>
                <a:cubicBezTo>
                  <a:pt x="1" y="5418"/>
                  <a:pt x="546" y="5934"/>
                  <a:pt x="1176" y="5934"/>
                </a:cubicBezTo>
                <a:lnTo>
                  <a:pt x="3584" y="5934"/>
                </a:lnTo>
                <a:lnTo>
                  <a:pt x="3584" y="8342"/>
                </a:lnTo>
                <a:cubicBezTo>
                  <a:pt x="3584" y="9001"/>
                  <a:pt x="4129" y="9517"/>
                  <a:pt x="4760" y="9517"/>
                </a:cubicBezTo>
                <a:cubicBezTo>
                  <a:pt x="5419" y="9517"/>
                  <a:pt x="5964" y="9001"/>
                  <a:pt x="5964" y="8342"/>
                </a:cubicBezTo>
                <a:lnTo>
                  <a:pt x="5964" y="5934"/>
                </a:lnTo>
                <a:lnTo>
                  <a:pt x="8343" y="5934"/>
                </a:lnTo>
                <a:cubicBezTo>
                  <a:pt x="9002" y="5934"/>
                  <a:pt x="9547" y="5418"/>
                  <a:pt x="9547" y="4759"/>
                </a:cubicBezTo>
                <a:cubicBezTo>
                  <a:pt x="9547" y="4128"/>
                  <a:pt x="9002" y="3584"/>
                  <a:pt x="8343" y="3584"/>
                </a:cubicBezTo>
                <a:lnTo>
                  <a:pt x="5964" y="3584"/>
                </a:lnTo>
                <a:lnTo>
                  <a:pt x="5964" y="1176"/>
                </a:lnTo>
                <a:cubicBezTo>
                  <a:pt x="5964" y="545"/>
                  <a:pt x="5419" y="0"/>
                  <a:pt x="4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0" name="Google Shape;2960;p71"/>
          <p:cNvGrpSpPr/>
          <p:nvPr/>
        </p:nvGrpSpPr>
        <p:grpSpPr>
          <a:xfrm>
            <a:off x="7328696" y="3829042"/>
            <a:ext cx="726864" cy="667471"/>
            <a:chOff x="4244300" y="2313250"/>
            <a:chExt cx="364800" cy="334975"/>
          </a:xfrm>
        </p:grpSpPr>
        <p:sp>
          <p:nvSpPr>
            <p:cNvPr id="2961" name="Google Shape;2961;p71"/>
            <p:cNvSpPr/>
            <p:nvPr/>
          </p:nvSpPr>
          <p:spPr>
            <a:xfrm>
              <a:off x="4272250" y="2343975"/>
              <a:ext cx="298875" cy="272375"/>
            </a:xfrm>
            <a:custGeom>
              <a:avLst/>
              <a:gdLst/>
              <a:ahLst/>
              <a:cxnLst/>
              <a:rect l="l" t="t" r="r" b="b"/>
              <a:pathLst>
                <a:path w="11955" h="10895" extrusionOk="0">
                  <a:moveTo>
                    <a:pt x="5991" y="1"/>
                  </a:moveTo>
                  <a:cubicBezTo>
                    <a:pt x="4601" y="1"/>
                    <a:pt x="3211" y="531"/>
                    <a:pt x="2150" y="1592"/>
                  </a:cubicBezTo>
                  <a:cubicBezTo>
                    <a:pt x="0" y="3713"/>
                    <a:pt x="0" y="7182"/>
                    <a:pt x="2150" y="9303"/>
                  </a:cubicBezTo>
                  <a:cubicBezTo>
                    <a:pt x="3211" y="10364"/>
                    <a:pt x="4601" y="10894"/>
                    <a:pt x="5991" y="10894"/>
                  </a:cubicBezTo>
                  <a:cubicBezTo>
                    <a:pt x="7382" y="10894"/>
                    <a:pt x="8772" y="10364"/>
                    <a:pt x="9833" y="9303"/>
                  </a:cubicBezTo>
                  <a:cubicBezTo>
                    <a:pt x="11954" y="7182"/>
                    <a:pt x="11954" y="3713"/>
                    <a:pt x="9833" y="1592"/>
                  </a:cubicBezTo>
                  <a:cubicBezTo>
                    <a:pt x="8772" y="531"/>
                    <a:pt x="7382" y="1"/>
                    <a:pt x="5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1"/>
            <p:cNvSpPr/>
            <p:nvPr/>
          </p:nvSpPr>
          <p:spPr>
            <a:xfrm>
              <a:off x="4244300" y="2313250"/>
              <a:ext cx="364800" cy="334975"/>
            </a:xfrm>
            <a:custGeom>
              <a:avLst/>
              <a:gdLst/>
              <a:ahLst/>
              <a:cxnLst/>
              <a:rect l="l" t="t" r="r" b="b"/>
              <a:pathLst>
                <a:path w="14592" h="13399" extrusionOk="0">
                  <a:moveTo>
                    <a:pt x="1598" y="1"/>
                  </a:moveTo>
                  <a:cubicBezTo>
                    <a:pt x="1200" y="1"/>
                    <a:pt x="881" y="105"/>
                    <a:pt x="659" y="327"/>
                  </a:cubicBezTo>
                  <a:cubicBezTo>
                    <a:pt x="0" y="1015"/>
                    <a:pt x="545" y="2792"/>
                    <a:pt x="1949" y="4942"/>
                  </a:cubicBezTo>
                  <a:cubicBezTo>
                    <a:pt x="2093" y="4512"/>
                    <a:pt x="2265" y="4082"/>
                    <a:pt x="2523" y="3738"/>
                  </a:cubicBezTo>
                  <a:cubicBezTo>
                    <a:pt x="2265" y="3022"/>
                    <a:pt x="2265" y="2448"/>
                    <a:pt x="2551" y="2162"/>
                  </a:cubicBezTo>
                  <a:cubicBezTo>
                    <a:pt x="2701" y="2006"/>
                    <a:pt x="2922" y="1933"/>
                    <a:pt x="3200" y="1933"/>
                  </a:cubicBezTo>
                  <a:cubicBezTo>
                    <a:pt x="4361" y="1933"/>
                    <a:pt x="6508" y="3217"/>
                    <a:pt x="8543" y="5229"/>
                  </a:cubicBezTo>
                  <a:cubicBezTo>
                    <a:pt x="11037" y="7752"/>
                    <a:pt x="12413" y="10418"/>
                    <a:pt x="11610" y="11220"/>
                  </a:cubicBezTo>
                  <a:cubicBezTo>
                    <a:pt x="11463" y="11367"/>
                    <a:pt x="11240" y="11439"/>
                    <a:pt x="10962" y="11439"/>
                  </a:cubicBezTo>
                  <a:cubicBezTo>
                    <a:pt x="10697" y="11439"/>
                    <a:pt x="10382" y="11374"/>
                    <a:pt x="10033" y="11249"/>
                  </a:cubicBezTo>
                  <a:cubicBezTo>
                    <a:pt x="9632" y="11507"/>
                    <a:pt x="9202" y="11708"/>
                    <a:pt x="8772" y="11851"/>
                  </a:cubicBezTo>
                  <a:cubicBezTo>
                    <a:pt x="10281" y="12837"/>
                    <a:pt x="11620" y="13399"/>
                    <a:pt x="12533" y="13399"/>
                  </a:cubicBezTo>
                  <a:cubicBezTo>
                    <a:pt x="12920" y="13399"/>
                    <a:pt x="13231" y="13297"/>
                    <a:pt x="13445" y="13084"/>
                  </a:cubicBezTo>
                  <a:cubicBezTo>
                    <a:pt x="14591" y="11937"/>
                    <a:pt x="12613" y="8182"/>
                    <a:pt x="9116" y="4656"/>
                  </a:cubicBezTo>
                  <a:cubicBezTo>
                    <a:pt x="6271" y="1833"/>
                    <a:pt x="3258" y="1"/>
                    <a:pt x="1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3" name="Google Shape;2963;p71"/>
          <p:cNvSpPr txBox="1">
            <a:spLocks noGrp="1"/>
          </p:cNvSpPr>
          <p:nvPr>
            <p:ph type="title"/>
          </p:nvPr>
        </p:nvSpPr>
        <p:spPr>
          <a:xfrm>
            <a:off x="-711002" y="453040"/>
            <a:ext cx="5513100" cy="572700"/>
          </a:xfrm>
          <a:prstGeom prst="rect">
            <a:avLst/>
          </a:prstGeom>
        </p:spPr>
        <p:txBody>
          <a:bodyPr spcFirstLastPara="1" wrap="square" lIns="91425" tIns="91425" rIns="91425" bIns="91425" anchor="ctr" anchorCtr="0">
            <a:noAutofit/>
          </a:bodyPr>
          <a:lstStyle/>
          <a:p>
            <a:pPr lvl="0"/>
            <a:r>
              <a:rPr lang="en-US" dirty="0"/>
              <a:t>STANDARD OPERATING PROCEDURES</a:t>
            </a:r>
            <a:endParaRPr dirty="0"/>
          </a:p>
        </p:txBody>
      </p:sp>
      <p:graphicFrame>
        <p:nvGraphicFramePr>
          <p:cNvPr id="5" name="Diagram 4">
            <a:extLst>
              <a:ext uri="{FF2B5EF4-FFF2-40B4-BE49-F238E27FC236}">
                <a16:creationId xmlns:a16="http://schemas.microsoft.com/office/drawing/2014/main" id="{701165AD-EF88-69BE-50E1-A041EBDAAD36}"/>
              </a:ext>
            </a:extLst>
          </p:cNvPr>
          <p:cNvGraphicFramePr/>
          <p:nvPr>
            <p:extLst>
              <p:ext uri="{D42A27DB-BD31-4B8C-83A1-F6EECF244321}">
                <p14:modId xmlns:p14="http://schemas.microsoft.com/office/powerpoint/2010/main" val="169704727"/>
              </p:ext>
            </p:extLst>
          </p:nvPr>
        </p:nvGraphicFramePr>
        <p:xfrm>
          <a:off x="77287" y="1639961"/>
          <a:ext cx="4184612" cy="329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94F88FB-CCB1-4DFC-8E01-6689E040D6A4}"/>
              </a:ext>
            </a:extLst>
          </p:cNvPr>
          <p:cNvSpPr txBox="1"/>
          <p:nvPr/>
        </p:nvSpPr>
        <p:spPr>
          <a:xfrm>
            <a:off x="4070888" y="845887"/>
            <a:ext cx="5154851" cy="4093428"/>
          </a:xfrm>
          <a:prstGeom prst="rect">
            <a:avLst/>
          </a:prstGeom>
          <a:noFill/>
        </p:spPr>
        <p:txBody>
          <a:bodyPr wrap="square" rtlCol="0">
            <a:spAutoFit/>
          </a:bodyPr>
          <a:lstStyle/>
          <a:p>
            <a:r>
              <a:rPr lang="en-US" sz="1300" dirty="0">
                <a:latin typeface="Montserrat" pitchFamily="2" charset="77"/>
              </a:rPr>
              <a:t>Why is this important?</a:t>
            </a:r>
          </a:p>
          <a:p>
            <a:pPr marL="285750" indent="-285750">
              <a:buFont typeface="Arial" panose="020B0604020202020204" pitchFamily="34" charset="0"/>
              <a:buChar char="•"/>
            </a:pPr>
            <a:r>
              <a:rPr lang="en-US" sz="1300" dirty="0">
                <a:latin typeface="Montserrat" pitchFamily="2" charset="77"/>
              </a:rPr>
              <a:t>Approved supplier list,</a:t>
            </a:r>
            <a:r>
              <a:rPr lang="en-ZA" sz="1300" dirty="0">
                <a:latin typeface="Montserrat" pitchFamily="2" charset="77"/>
              </a:rPr>
              <a:t> terms, discount structures,</a:t>
            </a:r>
            <a:r>
              <a:rPr lang="en-US" sz="1300" dirty="0">
                <a:latin typeface="Montserrat" pitchFamily="2" charset="77"/>
              </a:rPr>
              <a:t> </a:t>
            </a:r>
          </a:p>
          <a:p>
            <a:pPr marL="285750" indent="-285750">
              <a:buFont typeface="Arial" panose="020B0604020202020204" pitchFamily="34" charset="0"/>
              <a:buChar char="•"/>
            </a:pPr>
            <a:r>
              <a:rPr lang="en-ZA" sz="1300" dirty="0">
                <a:latin typeface="Montserrat" pitchFamily="2" charset="77"/>
              </a:rPr>
              <a:t>Control: Approval of order (Fraud risk) </a:t>
            </a:r>
            <a:r>
              <a:rPr lang="en-US" sz="1300" dirty="0">
                <a:latin typeface="Montserrat" pitchFamily="2" charset="77"/>
              </a:rPr>
              <a:t>Stationery </a:t>
            </a:r>
            <a:endParaRPr lang="en-ZA" sz="1300" dirty="0">
              <a:latin typeface="Montserrat" pitchFamily="2" charset="77"/>
            </a:endParaRPr>
          </a:p>
          <a:p>
            <a:pPr marL="285750" indent="-285750">
              <a:buFont typeface="Arial" panose="020B0604020202020204" pitchFamily="34" charset="0"/>
              <a:buChar char="•"/>
            </a:pPr>
            <a:r>
              <a:rPr lang="en-ZA" sz="1300" dirty="0">
                <a:latin typeface="Montserrat" pitchFamily="2" charset="77"/>
              </a:rPr>
              <a:t>Goods delivered compared to order (ID breakages, wrong stock, qty’s)</a:t>
            </a:r>
          </a:p>
          <a:p>
            <a:pPr marL="285750" indent="-285750">
              <a:buFont typeface="Arial" panose="020B0604020202020204" pitchFamily="34" charset="0"/>
              <a:buChar char="•"/>
            </a:pPr>
            <a:r>
              <a:rPr lang="en-ZA" sz="1300" dirty="0">
                <a:latin typeface="Montserrat" pitchFamily="2" charset="77"/>
              </a:rPr>
              <a:t>Control: Assign responsibility! Single person, stationery (Stamp)</a:t>
            </a:r>
          </a:p>
          <a:p>
            <a:pPr marL="285750" indent="-285750">
              <a:buFont typeface="Arial" panose="020B0604020202020204" pitchFamily="34" charset="0"/>
              <a:buChar char="•"/>
            </a:pPr>
            <a:r>
              <a:rPr lang="en-ZA" sz="1300" dirty="0">
                <a:latin typeface="Montserrat" pitchFamily="2" charset="77"/>
              </a:rPr>
              <a:t>PJ: Risk of ownership passes – </a:t>
            </a:r>
            <a:r>
              <a:rPr lang="en-ZA" sz="1300" b="1" dirty="0">
                <a:latin typeface="Montserrat" pitchFamily="2" charset="77"/>
              </a:rPr>
              <a:t>First official record</a:t>
            </a:r>
            <a:r>
              <a:rPr lang="en-ZA" sz="1300" dirty="0">
                <a:latin typeface="Montserrat" pitchFamily="2" charset="77"/>
              </a:rPr>
              <a:t> </a:t>
            </a:r>
          </a:p>
          <a:p>
            <a:pPr marL="285750" indent="-285750">
              <a:buFont typeface="Arial" panose="020B0604020202020204" pitchFamily="34" charset="0"/>
              <a:buChar char="•"/>
            </a:pPr>
            <a:r>
              <a:rPr lang="en-ZA" sz="1300" dirty="0">
                <a:latin typeface="Montserrat" pitchFamily="2" charset="77"/>
              </a:rPr>
              <a:t>Reconciliation – Statement from supplier, agreed to Invoices captured</a:t>
            </a:r>
          </a:p>
          <a:p>
            <a:pPr marL="285750" indent="-285750">
              <a:buFont typeface="Arial" panose="020B0604020202020204" pitchFamily="34" charset="0"/>
              <a:buChar char="•"/>
            </a:pPr>
            <a:r>
              <a:rPr lang="en-ZA" sz="1300" dirty="0">
                <a:latin typeface="Montserrat" pitchFamily="2" charset="77"/>
              </a:rPr>
              <a:t>Supplier payment – matched to invoices – complete control</a:t>
            </a:r>
          </a:p>
          <a:p>
            <a:pPr marL="285750" indent="-285750">
              <a:buFont typeface="Arial" panose="020B0604020202020204" pitchFamily="34" charset="0"/>
              <a:buChar char="•"/>
            </a:pPr>
            <a:endParaRPr lang="en-ZA" sz="1300" dirty="0">
              <a:latin typeface="Montserrat" pitchFamily="2" charset="77"/>
            </a:endParaRPr>
          </a:p>
          <a:p>
            <a:pPr marL="285750" indent="-285750">
              <a:buFont typeface="Arial" panose="020B0604020202020204" pitchFamily="34" charset="0"/>
              <a:buChar char="•"/>
            </a:pPr>
            <a:r>
              <a:rPr lang="en-ZA" sz="1300" dirty="0">
                <a:latin typeface="Montserrat" pitchFamily="2" charset="77"/>
              </a:rPr>
              <a:t>Common problems in practice</a:t>
            </a:r>
          </a:p>
          <a:p>
            <a:pPr marL="742950" lvl="1" indent="-285750">
              <a:buFont typeface="Arial" panose="020B0604020202020204" pitchFamily="34" charset="0"/>
              <a:buChar char="•"/>
            </a:pPr>
            <a:r>
              <a:rPr lang="en-ZA" sz="1300" dirty="0">
                <a:latin typeface="Montserrat" pitchFamily="2" charset="77"/>
              </a:rPr>
              <a:t>Returns to suppliers</a:t>
            </a:r>
          </a:p>
          <a:p>
            <a:pPr marL="742950" lvl="1" indent="-285750">
              <a:buFont typeface="Arial" panose="020B0604020202020204" pitchFamily="34" charset="0"/>
              <a:buChar char="•"/>
            </a:pPr>
            <a:r>
              <a:rPr lang="en-ZA" sz="1300" dirty="0">
                <a:latin typeface="Montserrat" pitchFamily="2" charset="77"/>
              </a:rPr>
              <a:t>Interest charges due to late payment</a:t>
            </a:r>
          </a:p>
          <a:p>
            <a:pPr marL="742950" lvl="1" indent="-285750">
              <a:buFont typeface="Arial" panose="020B0604020202020204" pitchFamily="34" charset="0"/>
              <a:buChar char="•"/>
            </a:pPr>
            <a:r>
              <a:rPr lang="en-ZA" sz="1300" dirty="0">
                <a:latin typeface="Montserrat" pitchFamily="2" charset="77"/>
              </a:rPr>
              <a:t>Discount disallowed</a:t>
            </a:r>
          </a:p>
          <a:p>
            <a:pPr marL="742950" lvl="1" indent="-285750">
              <a:buFont typeface="Arial" panose="020B0604020202020204" pitchFamily="34" charset="0"/>
              <a:buChar char="•"/>
            </a:pPr>
            <a:endParaRPr lang="en-ZA" sz="1300" dirty="0">
              <a:latin typeface="Montserrat" pitchFamily="2" charset="77"/>
            </a:endParaRPr>
          </a:p>
          <a:p>
            <a:pPr marL="285750" indent="-285750">
              <a:buFont typeface="Arial" panose="020B0604020202020204" pitchFamily="34" charset="0"/>
              <a:buChar char="•"/>
            </a:pPr>
            <a:r>
              <a:rPr lang="en-ZA" sz="1300" dirty="0">
                <a:latin typeface="Montserrat" pitchFamily="2" charset="77"/>
              </a:rPr>
              <a:t>What happens with the purchase journal? </a:t>
            </a:r>
          </a:p>
          <a:p>
            <a:pPr marL="285750" indent="-285750">
              <a:buFont typeface="Arial" panose="020B0604020202020204" pitchFamily="34" charset="0"/>
              <a:buChar char="•"/>
            </a:pPr>
            <a:r>
              <a:rPr lang="en-ZA" sz="1300" dirty="0">
                <a:latin typeface="Montserrat" pitchFamily="2" charset="77"/>
              </a:rPr>
              <a:t>What can be done with this?</a:t>
            </a:r>
          </a:p>
        </p:txBody>
      </p:sp>
      <p:sp>
        <p:nvSpPr>
          <p:cNvPr id="10" name="Content Placeholder 2">
            <a:extLst>
              <a:ext uri="{FF2B5EF4-FFF2-40B4-BE49-F238E27FC236}">
                <a16:creationId xmlns:a16="http://schemas.microsoft.com/office/drawing/2014/main" id="{F5BE5EFA-6F14-FDF6-FB0F-7277184BF909}"/>
              </a:ext>
            </a:extLst>
          </p:cNvPr>
          <p:cNvSpPr txBox="1">
            <a:spLocks/>
          </p:cNvSpPr>
          <p:nvPr/>
        </p:nvSpPr>
        <p:spPr>
          <a:xfrm>
            <a:off x="-136375" y="1353611"/>
            <a:ext cx="4420925"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Montserrat Medium"/>
              <a:buNone/>
              <a:defRPr sz="1600" b="0" i="0" u="none" strike="noStrike" cap="none">
                <a:solidFill>
                  <a:schemeClr val="dk1"/>
                </a:solidFill>
                <a:latin typeface="Montserrat Medium"/>
                <a:ea typeface="Montserrat Medium"/>
                <a:cs typeface="Montserrat Medium"/>
                <a:sym typeface="Montserrat Medium"/>
              </a:defRPr>
            </a:lvl1pPr>
            <a:lvl2pPr marL="914400" marR="0" lvl="1" indent="-317500" algn="ctr" rtl="0">
              <a:lnSpc>
                <a:spcPct val="100000"/>
              </a:lnSpc>
              <a:spcBef>
                <a:spcPts val="0"/>
              </a:spcBef>
              <a:spcAft>
                <a:spcPts val="0"/>
              </a:spcAft>
              <a:buClr>
                <a:schemeClr val="dk1"/>
              </a:buClr>
              <a:buSzPts val="2800"/>
              <a:buFont typeface="Montserrat Medium"/>
              <a:buNone/>
              <a:defRPr sz="2800" b="0" i="0" u="none" strike="noStrike" cap="none">
                <a:solidFill>
                  <a:schemeClr val="dk1"/>
                </a:solidFill>
                <a:latin typeface="Montserrat Medium"/>
                <a:ea typeface="Montserrat Medium"/>
                <a:cs typeface="Montserrat Medium"/>
                <a:sym typeface="Montserrat Medium"/>
              </a:defRPr>
            </a:lvl2pPr>
            <a:lvl3pPr marL="1371600" marR="0" lvl="2" indent="-317500" algn="ctr" rtl="0">
              <a:lnSpc>
                <a:spcPct val="100000"/>
              </a:lnSpc>
              <a:spcBef>
                <a:spcPts val="0"/>
              </a:spcBef>
              <a:spcAft>
                <a:spcPts val="0"/>
              </a:spcAft>
              <a:buClr>
                <a:schemeClr val="dk1"/>
              </a:buClr>
              <a:buSzPts val="2800"/>
              <a:buFont typeface="Montserrat Medium"/>
              <a:buNone/>
              <a:defRPr sz="2800" b="0" i="0" u="none" strike="noStrike" cap="none">
                <a:solidFill>
                  <a:schemeClr val="dk1"/>
                </a:solidFill>
                <a:latin typeface="Montserrat Medium"/>
                <a:ea typeface="Montserrat Medium"/>
                <a:cs typeface="Montserrat Medium"/>
                <a:sym typeface="Montserrat Medium"/>
              </a:defRPr>
            </a:lvl3pPr>
            <a:lvl4pPr marL="1828800" marR="0" lvl="3" indent="-317500" algn="ctr" rtl="0">
              <a:lnSpc>
                <a:spcPct val="100000"/>
              </a:lnSpc>
              <a:spcBef>
                <a:spcPts val="0"/>
              </a:spcBef>
              <a:spcAft>
                <a:spcPts val="0"/>
              </a:spcAft>
              <a:buClr>
                <a:schemeClr val="dk1"/>
              </a:buClr>
              <a:buSzPts val="2800"/>
              <a:buFont typeface="Montserrat Medium"/>
              <a:buNone/>
              <a:defRPr sz="2800" b="0" i="0" u="none" strike="noStrike" cap="none">
                <a:solidFill>
                  <a:schemeClr val="dk1"/>
                </a:solidFill>
                <a:latin typeface="Montserrat Medium"/>
                <a:ea typeface="Montserrat Medium"/>
                <a:cs typeface="Montserrat Medium"/>
                <a:sym typeface="Montserrat Medium"/>
              </a:defRPr>
            </a:lvl4pPr>
            <a:lvl5pPr marL="2286000" marR="0" lvl="4" indent="-317500" algn="ctr" rtl="0">
              <a:lnSpc>
                <a:spcPct val="100000"/>
              </a:lnSpc>
              <a:spcBef>
                <a:spcPts val="0"/>
              </a:spcBef>
              <a:spcAft>
                <a:spcPts val="0"/>
              </a:spcAft>
              <a:buClr>
                <a:schemeClr val="dk1"/>
              </a:buClr>
              <a:buSzPts val="2800"/>
              <a:buFont typeface="Montserrat Medium"/>
              <a:buNone/>
              <a:defRPr sz="2800" b="0" i="0" u="none" strike="noStrike" cap="none">
                <a:solidFill>
                  <a:schemeClr val="dk1"/>
                </a:solidFill>
                <a:latin typeface="Montserrat Medium"/>
                <a:ea typeface="Montserrat Medium"/>
                <a:cs typeface="Montserrat Medium"/>
                <a:sym typeface="Montserrat Medium"/>
              </a:defRPr>
            </a:lvl5pPr>
            <a:lvl6pPr marL="2743200" marR="0" lvl="5" indent="-317500" algn="ctr" rtl="0">
              <a:lnSpc>
                <a:spcPct val="100000"/>
              </a:lnSpc>
              <a:spcBef>
                <a:spcPts val="0"/>
              </a:spcBef>
              <a:spcAft>
                <a:spcPts val="0"/>
              </a:spcAft>
              <a:buClr>
                <a:schemeClr val="dk1"/>
              </a:buClr>
              <a:buSzPts val="2800"/>
              <a:buFont typeface="Montserrat Medium"/>
              <a:buNone/>
              <a:defRPr sz="2800" b="0" i="0" u="none" strike="noStrike" cap="none">
                <a:solidFill>
                  <a:schemeClr val="dk1"/>
                </a:solidFill>
                <a:latin typeface="Montserrat Medium"/>
                <a:ea typeface="Montserrat Medium"/>
                <a:cs typeface="Montserrat Medium"/>
                <a:sym typeface="Montserrat Medium"/>
              </a:defRPr>
            </a:lvl6pPr>
            <a:lvl7pPr marL="3200400" marR="0" lvl="6" indent="-317500" algn="ctr" rtl="0">
              <a:lnSpc>
                <a:spcPct val="100000"/>
              </a:lnSpc>
              <a:spcBef>
                <a:spcPts val="0"/>
              </a:spcBef>
              <a:spcAft>
                <a:spcPts val="0"/>
              </a:spcAft>
              <a:buClr>
                <a:schemeClr val="dk1"/>
              </a:buClr>
              <a:buSzPts val="2800"/>
              <a:buFont typeface="Montserrat Medium"/>
              <a:buNone/>
              <a:defRPr sz="2800" b="0" i="0" u="none" strike="noStrike" cap="none">
                <a:solidFill>
                  <a:schemeClr val="dk1"/>
                </a:solidFill>
                <a:latin typeface="Montserrat Medium"/>
                <a:ea typeface="Montserrat Medium"/>
                <a:cs typeface="Montserrat Medium"/>
                <a:sym typeface="Montserrat Medium"/>
              </a:defRPr>
            </a:lvl7pPr>
            <a:lvl8pPr marL="3657600" marR="0" lvl="7" indent="-317500" algn="ctr" rtl="0">
              <a:lnSpc>
                <a:spcPct val="100000"/>
              </a:lnSpc>
              <a:spcBef>
                <a:spcPts val="0"/>
              </a:spcBef>
              <a:spcAft>
                <a:spcPts val="0"/>
              </a:spcAft>
              <a:buClr>
                <a:schemeClr val="dk1"/>
              </a:buClr>
              <a:buSzPts val="2800"/>
              <a:buFont typeface="Montserrat Medium"/>
              <a:buNone/>
              <a:defRPr sz="2800" b="0" i="0" u="none" strike="noStrike" cap="none">
                <a:solidFill>
                  <a:schemeClr val="dk1"/>
                </a:solidFill>
                <a:latin typeface="Montserrat Medium"/>
                <a:ea typeface="Montserrat Medium"/>
                <a:cs typeface="Montserrat Medium"/>
                <a:sym typeface="Montserrat Medium"/>
              </a:defRPr>
            </a:lvl8pPr>
            <a:lvl9pPr marL="4114800" marR="0" lvl="8" indent="-317500" algn="ctr" rtl="0">
              <a:lnSpc>
                <a:spcPct val="100000"/>
              </a:lnSpc>
              <a:spcBef>
                <a:spcPts val="0"/>
              </a:spcBef>
              <a:spcAft>
                <a:spcPts val="0"/>
              </a:spcAft>
              <a:buClr>
                <a:schemeClr val="dk1"/>
              </a:buClr>
              <a:buSzPts val="2800"/>
              <a:buFont typeface="Montserrat Medium"/>
              <a:buNone/>
              <a:defRPr sz="2800" b="0" i="0" u="none" strike="noStrike" cap="none">
                <a:solidFill>
                  <a:schemeClr val="dk1"/>
                </a:solidFill>
                <a:latin typeface="Montserrat Medium"/>
                <a:ea typeface="Montserrat Medium"/>
                <a:cs typeface="Montserrat Medium"/>
                <a:sym typeface="Montserrat Medium"/>
              </a:defRPr>
            </a:lvl9pPr>
          </a:lstStyle>
          <a:p>
            <a:r>
              <a:rPr lang="en-US" dirty="0"/>
              <a:t>System design – Supplier purchases</a:t>
            </a:r>
          </a:p>
          <a:p>
            <a:pPr marL="457200" lvl="1" inden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anim calcmode="lin" valueType="num">
                                      <p:cBhvr additive="base">
                                        <p:cTn id="5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 calcmode="lin" valueType="num">
                                      <p:cBhvr additive="base">
                                        <p:cTn id="6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 calcmode="lin" valueType="num">
                                      <p:cBhvr additive="base">
                                        <p:cTn id="67"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4" end="14"/>
                                            </p:txEl>
                                          </p:spTgt>
                                        </p:tgtEl>
                                        <p:attrNameLst>
                                          <p:attrName>style.visibility</p:attrName>
                                        </p:attrNameLst>
                                      </p:cBhvr>
                                      <p:to>
                                        <p:strVal val="visible"/>
                                      </p:to>
                                    </p:set>
                                    <p:anim calcmode="lin" valueType="num">
                                      <p:cBhvr additive="base">
                                        <p:cTn id="7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7">
                                            <p:txEl>
                                              <p:pRg st="15" end="15"/>
                                            </p:txEl>
                                          </p:spTgt>
                                        </p:tgtEl>
                                        <p:attrNameLst>
                                          <p:attrName>style.visibility</p:attrName>
                                        </p:attrNameLst>
                                      </p:cBhvr>
                                      <p:to>
                                        <p:strVal val="visible"/>
                                      </p:to>
                                    </p:set>
                                    <p:anim calcmode="lin" valueType="num">
                                      <p:cBhvr additive="base">
                                        <p:cTn id="77"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ccounting Technician Major for College by Slidesgo">
  <a:themeElements>
    <a:clrScheme name="Simple Light">
      <a:dk1>
        <a:srgbClr val="000000"/>
      </a:dk1>
      <a:lt1>
        <a:srgbClr val="FFFFFF"/>
      </a:lt1>
      <a:dk2>
        <a:srgbClr val="F36E5D"/>
      </a:dk2>
      <a:lt2>
        <a:srgbClr val="E6648A"/>
      </a:lt2>
      <a:accent1>
        <a:srgbClr val="6C2B6F"/>
      </a:accent1>
      <a:accent2>
        <a:srgbClr val="E1C146"/>
      </a:accent2>
      <a:accent3>
        <a:srgbClr val="9A9C6A"/>
      </a:accent3>
      <a:accent4>
        <a:srgbClr val="034750"/>
      </a:accent4>
      <a:accent5>
        <a:srgbClr val="6E5745"/>
      </a:accent5>
      <a:accent6>
        <a:srgbClr val="90ACB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608</Words>
  <Application>Microsoft Macintosh PowerPoint</Application>
  <PresentationFormat>On-screen Show (16:9)</PresentationFormat>
  <Paragraphs>93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Staatliches</vt:lpstr>
      <vt:lpstr>Balsamiq Sans</vt:lpstr>
      <vt:lpstr>Montserrat</vt:lpstr>
      <vt:lpstr>Montserrat Medium</vt:lpstr>
      <vt:lpstr>Accounting Technician Major for College by Slidesgo</vt:lpstr>
      <vt:lpstr>Accounting   101</vt:lpstr>
      <vt:lpstr>Keeping the end in sight</vt:lpstr>
      <vt:lpstr>UNIFORMATY BRINGS COMPARABILITY</vt:lpstr>
      <vt:lpstr>How does everything fit together – The BIG picture</vt:lpstr>
      <vt:lpstr>PowerPoint Presentation</vt:lpstr>
      <vt:lpstr>Ledgers and sub-ledgers </vt:lpstr>
      <vt:lpstr>PowerPoint Presentation</vt:lpstr>
      <vt:lpstr>Control Mechanisms</vt:lpstr>
      <vt:lpstr>STANDARD OPERATING PROCEDURES</vt:lpstr>
      <vt:lpstr>DESKTOP SOFTWARE</vt:lpstr>
      <vt:lpstr>OUR TEAM</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101</dc:title>
  <cp:lastModifiedBy>Ewodwa Magqaza</cp:lastModifiedBy>
  <cp:revision>1</cp:revision>
  <dcterms:modified xsi:type="dcterms:W3CDTF">2022-08-11T08:53:19Z</dcterms:modified>
</cp:coreProperties>
</file>